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557" r:id="rId3"/>
    <p:sldId id="599" r:id="rId4"/>
    <p:sldId id="566" r:id="rId5"/>
    <p:sldId id="534" r:id="rId7"/>
    <p:sldId id="555" r:id="rId8"/>
    <p:sldId id="551" r:id="rId9"/>
    <p:sldId id="552" r:id="rId10"/>
    <p:sldId id="536" r:id="rId11"/>
    <p:sldId id="562" r:id="rId12"/>
    <p:sldId id="567" r:id="rId13"/>
    <p:sldId id="539" r:id="rId14"/>
    <p:sldId id="568" r:id="rId15"/>
    <p:sldId id="560" r:id="rId16"/>
    <p:sldId id="563" r:id="rId17"/>
    <p:sldId id="564" r:id="rId18"/>
    <p:sldId id="554" r:id="rId19"/>
    <p:sldId id="547" r:id="rId20"/>
    <p:sldId id="546" r:id="rId21"/>
  </p:sldIdLst>
  <p:sldSz cx="9144000" cy="6858000" type="screen4x3"/>
  <p:notesSz cx="6858000" cy="9144000"/>
  <p:defaultTextStyle>
    <a:defPPr>
      <a:defRPr lang="zh-CN"/>
    </a:defPPr>
    <a:lvl1pPr marL="0" lvl="0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965A"/>
    <a:srgbClr val="FFFF66"/>
    <a:srgbClr val="F1F0E7"/>
    <a:srgbClr val="336699"/>
    <a:srgbClr val="006699"/>
    <a:srgbClr val="F4F3EC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571"/>
    <p:restoredTop sz="85171"/>
  </p:normalViewPr>
  <p:slideViewPr>
    <p:cSldViewPr snapToGrid="0" snapToObjects="1" showGuides="1">
      <p:cViewPr>
        <p:scale>
          <a:sx n="60" d="100"/>
          <a:sy n="60" d="100"/>
        </p:scale>
        <p:origin x="-1776" y="-108"/>
      </p:cViewPr>
      <p:guideLst>
        <p:guide orient="horz" pos="2239"/>
        <p:guide pos="302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6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C8801-47E8-41B8-BEC9-7AED7F1BBEE4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>
              <a:buFont typeface="Arial" panose="020B0604020202020204" pitchFamily="34" charset="0"/>
              <a:buNone/>
            </a:pPr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638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638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>
              <a:buFont typeface="Arial" panose="020B0604020202020204" pitchFamily="34" charset="0"/>
            </a:pPr>
            <a:fld id="{9A0DB2DC-4C9A-4742-B13C-FB6460FD3503}" type="slidenum">
              <a:rPr lang="zh-CN" altLang="en-US" sz="12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481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3481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>
              <a:buFont typeface="Arial" panose="020B0604020202020204" pitchFamily="34" charset="0"/>
            </a:pPr>
            <a:fld id="{9A0DB2DC-4C9A-4742-B13C-FB6460FD3503}" type="slidenum">
              <a:rPr lang="zh-CN" altLang="en-US" sz="12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686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36867" name="页脚占位符 4"/>
          <p:cNvSpPr txBox="1"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p>
            <a:pPr lvl="0"/>
            <a:r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状元成才路</a:t>
            </a:r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6868" name="页眉占位符 5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状元成才路</a:t>
            </a:r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891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38915" name="页脚占位符 4"/>
          <p:cNvSpPr txBox="1"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p>
            <a:pPr lvl="0"/>
            <a:r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状元成才路</a:t>
            </a:r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8916" name="页眉占位符 5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状元成才路</a:t>
            </a:r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096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40963" name="页脚占位符 4"/>
          <p:cNvSpPr txBox="1"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p>
            <a:pPr lvl="0"/>
            <a:r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状元成才路</a:t>
            </a:r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0964" name="页眉占位符 5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状元成才路</a:t>
            </a:r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0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301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43011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505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45059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710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471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>
              <a:buFont typeface="Arial" panose="020B0604020202020204" pitchFamily="34" charset="0"/>
            </a:pPr>
            <a:fld id="{9A0DB2DC-4C9A-4742-B13C-FB6460FD3503}" type="slidenum">
              <a:rPr lang="zh-CN" altLang="en-US" sz="12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843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843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>
              <a:buFont typeface="Arial" panose="020B0604020202020204" pitchFamily="34" charset="0"/>
            </a:pPr>
            <a:fld id="{9A0DB2DC-4C9A-4742-B13C-FB6460FD3503}" type="slidenum">
              <a:rPr lang="zh-CN" altLang="en-US" sz="12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048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048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>
              <a:buFont typeface="Arial" panose="020B0604020202020204" pitchFamily="34" charset="0"/>
            </a:pPr>
            <a:fld id="{9A0DB2DC-4C9A-4742-B13C-FB6460FD3503}" type="slidenum">
              <a:rPr lang="zh-CN" altLang="en-US" sz="12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253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253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>
              <a:buFont typeface="Arial" panose="020B0604020202020204" pitchFamily="34" charset="0"/>
            </a:pPr>
            <a:fld id="{9A0DB2DC-4C9A-4742-B13C-FB6460FD3503}" type="slidenum">
              <a:rPr lang="zh-CN" altLang="en-US" sz="12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457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457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>
              <a:buFont typeface="Arial" panose="020B0604020202020204" pitchFamily="34" charset="0"/>
            </a:pPr>
            <a:fld id="{9A0DB2DC-4C9A-4742-B13C-FB6460FD3503}" type="slidenum">
              <a:rPr lang="zh-CN" altLang="en-US" sz="12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662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662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>
              <a:buFont typeface="Arial" panose="020B0604020202020204" pitchFamily="34" charset="0"/>
            </a:pPr>
            <a:fld id="{9A0DB2DC-4C9A-4742-B13C-FB6460FD3503}" type="slidenum">
              <a:rPr lang="zh-CN" altLang="en-US" sz="12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867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867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>
              <a:buFont typeface="Arial" panose="020B0604020202020204" pitchFamily="34" charset="0"/>
            </a:pPr>
            <a:fld id="{9A0DB2DC-4C9A-4742-B13C-FB6460FD3503}" type="slidenum">
              <a:rPr lang="zh-CN" altLang="en-US" sz="12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072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3072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>
              <a:buFont typeface="Arial" panose="020B0604020202020204" pitchFamily="34" charset="0"/>
            </a:pPr>
            <a:fld id="{9A0DB2DC-4C9A-4742-B13C-FB6460FD3503}" type="slidenum">
              <a:rPr lang="zh-CN" altLang="en-US" sz="12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6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277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3277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>
              <a:buFont typeface="Arial" panose="020B0604020202020204" pitchFamily="34" charset="0"/>
            </a:pPr>
            <a:fld id="{9A0DB2DC-4C9A-4742-B13C-FB6460FD3503}" type="slidenum">
              <a:rPr lang="zh-CN" altLang="en-US" sz="12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auto">
          <a:xfrm>
            <a:off x="0" y="0"/>
            <a:ext cx="9144000" cy="2185988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B7E0EC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1" name="Picture 12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818181"/>
              </a:clrFrom>
              <a:clrTo>
                <a:srgbClr val="81818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4925" y="5095875"/>
            <a:ext cx="9178925" cy="1762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FA08C55-38F7-40E4-9EE6-10345B4BBD1C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F66F5F7-B582-48EC-A446-A86DCBCBB54E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fontAlgn="base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FA08C55-38F7-40E4-9EE6-10345B4BBD1C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FA08C55-38F7-40E4-9EE6-10345B4BBD1C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FA08C55-38F7-40E4-9EE6-10345B4BBD1C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FA08C55-38F7-40E4-9EE6-10345B4BBD1C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FA08C55-38F7-40E4-9EE6-10345B4BBD1C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FA08C55-38F7-40E4-9EE6-10345B4BBD1C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FB4241A-F0EE-4A53-9186-7F2CF7DA6D3C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fontAlgn="base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FA08C55-38F7-40E4-9EE6-10345B4BBD1C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二级</a:t>
            </a:r>
            <a:endParaRPr lang="zh-CN" altLang="en-US" dirty="0"/>
          </a:p>
          <a:p>
            <a:pPr lvl="2" indent="-228600"/>
            <a:r>
              <a:rPr lang="zh-CN" altLang="en-US" dirty="0"/>
              <a:t>三级</a:t>
            </a:r>
            <a:endParaRPr lang="zh-CN" altLang="en-US" dirty="0"/>
          </a:p>
          <a:p>
            <a:pPr lvl="3" indent="-228600"/>
            <a:r>
              <a:rPr lang="zh-CN" altLang="en-US" dirty="0"/>
              <a:t>四级</a:t>
            </a:r>
            <a:endParaRPr lang="zh-CN" altLang="en-US" dirty="0"/>
          </a:p>
          <a:p>
            <a:pPr lvl="4" indent="-228600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FA08C55-38F7-40E4-9EE6-10345B4BBD1C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defRPr sz="1200">
                <a:solidFill>
                  <a:srgbClr val="898989"/>
                </a:solidFill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9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1.jpeg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副标题 2"/>
          <p:cNvSpPr txBox="1"/>
          <p:nvPr/>
        </p:nvSpPr>
        <p:spPr>
          <a:xfrm>
            <a:off x="1608138" y="1836738"/>
            <a:ext cx="3324225" cy="584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algn="ctr">
              <a:buFont typeface="Arial" panose="020B0604020202020204" pitchFamily="34" charset="0"/>
            </a:pPr>
            <a:r>
              <a:rPr lang="en-US" altLang="zh-CN" sz="2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R·</a:t>
            </a:r>
            <a:r>
              <a:rPr lang="zh-CN" altLang="en-US" sz="2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二年级上册</a:t>
            </a:r>
            <a:endParaRPr lang="zh-CN" altLang="en-US" sz="20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14" name="标题 1"/>
          <p:cNvSpPr txBox="1"/>
          <p:nvPr/>
        </p:nvSpPr>
        <p:spPr>
          <a:xfrm>
            <a:off x="1608138" y="836613"/>
            <a:ext cx="3324225" cy="1036637"/>
          </a:xfrm>
          <a:prstGeom prst="rect">
            <a:avLst/>
          </a:prstGeom>
          <a:noFill/>
          <a:ln w="12700">
            <a:noFill/>
          </a:ln>
        </p:spPr>
        <p:txBody>
          <a:bodyPr anchor="t"/>
          <a:p>
            <a:pPr algn="ctr">
              <a:buFont typeface="Arial" panose="020B0604020202020204" pitchFamily="34" charset="0"/>
            </a:pPr>
            <a:r>
              <a:rPr lang="en-US" altLang="zh-CN" sz="4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 </a:t>
            </a:r>
            <a:r>
              <a:rPr lang="zh-CN" altLang="en-US" sz="4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一封信</a:t>
            </a:r>
            <a:endParaRPr lang="zh-CN" altLang="en-US" sz="4000" b="1" baseline="300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608138" y="1827213"/>
            <a:ext cx="3324225" cy="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6" name="图片 5" descr="图片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7110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7" name="Text Box 2"/>
          <p:cNvSpPr txBox="1"/>
          <p:nvPr/>
        </p:nvSpPr>
        <p:spPr>
          <a:xfrm>
            <a:off x="3421063" y="752475"/>
            <a:ext cx="3560762" cy="1016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6000" b="1" dirty="0">
                <a:solidFill>
                  <a:srgbClr val="CC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一封信</a:t>
            </a:r>
            <a:endParaRPr lang="zh-CN" altLang="en-US" sz="6000" b="1" dirty="0">
              <a:solidFill>
                <a:srgbClr val="CC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7" name="Picture 39" descr="구름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95838" y="179388"/>
            <a:ext cx="682625" cy="363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698" name="Picture 40" descr="구름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5825" y="503238"/>
            <a:ext cx="1042988" cy="555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9" name="TextBox 3"/>
          <p:cNvSpPr txBox="1">
            <a:spLocks noChangeArrowheads="1"/>
          </p:cNvSpPr>
          <p:nvPr/>
        </p:nvSpPr>
        <p:spPr bwMode="auto">
          <a:xfrm>
            <a:off x="468313" y="781050"/>
            <a:ext cx="8655050" cy="520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亲爱的爸爸：</a:t>
            </a:r>
            <a:endParaRPr kumimoji="0" lang="en-US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 </a:t>
            </a:r>
            <a:r>
              <a:rPr kumimoji="0" lang="zh-CN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我们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过得很好。太阳闪闪发光</a:t>
            </a:r>
            <a:r>
              <a:rPr kumimoji="0" lang="zh-CN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。阳</a:t>
            </a:r>
            <a:endParaRPr kumimoji="0" lang="en-US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光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下，我们的希比希又蹦又跳。请您</a:t>
            </a:r>
            <a:r>
              <a:rPr kumimoji="0" lang="zh-CN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告</a:t>
            </a:r>
            <a:endParaRPr kumimoji="0" lang="en-US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诉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我们，螺丝刀放在哪儿了。这样，</a:t>
            </a:r>
            <a:r>
              <a:rPr kumimoji="0" lang="zh-CN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我</a:t>
            </a:r>
            <a:endParaRPr kumimoji="0" lang="en-US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们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就能自己修台灯了。还有，</a:t>
            </a:r>
            <a:r>
              <a:rPr kumimoji="0" lang="zh-CN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下个星期</a:t>
            </a:r>
            <a:endParaRPr kumimoji="0" lang="en-US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天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我们去看电影。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 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爸爸，我们天天想您。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                 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您的女儿   露西</a:t>
            </a:r>
            <a:endParaRPr kumimoji="0" lang="en-US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                   2018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年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10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月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9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日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488950" y="1387475"/>
            <a:ext cx="7742238" cy="3175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536575" y="1909763"/>
            <a:ext cx="7913688" cy="3175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600075" y="2544763"/>
            <a:ext cx="8054975" cy="3016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663575" y="3068638"/>
            <a:ext cx="8069263" cy="1587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663575" y="3652838"/>
            <a:ext cx="8156575" cy="3016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600075" y="4110038"/>
            <a:ext cx="8069263" cy="3175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592138" y="4675188"/>
            <a:ext cx="8062913" cy="3175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592138" y="5253038"/>
            <a:ext cx="8062913" cy="3175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 b="23430"/>
          <a:stretch>
            <a:fillRect/>
          </a:stretch>
        </p:blipFill>
        <p:spPr>
          <a:xfrm>
            <a:off x="6953250" y="5818188"/>
            <a:ext cx="1608138" cy="1039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055688" y="5818188"/>
            <a:ext cx="3305175" cy="706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dirty="0">
                <a:latin typeface="Calibri" panose="020F0502020204030204" pitchFamily="34" charset="0"/>
                <a:ea typeface="宋体" panose="02010600030101010101" pitchFamily="2" charset="-122"/>
              </a:rPr>
              <a:t>结        尾</a:t>
            </a:r>
            <a:endParaRPr lang="zh-CN" altLang="en-US" sz="4000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TextBox 11"/>
          <p:cNvSpPr txBox="1"/>
          <p:nvPr/>
        </p:nvSpPr>
        <p:spPr>
          <a:xfrm>
            <a:off x="1820863" y="5818188"/>
            <a:ext cx="795337" cy="706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0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jié </a:t>
            </a:r>
            <a:endParaRPr lang="zh-CN" altLang="en-US" sz="4000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745" name="Picture 39" descr="구름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95838" y="179388"/>
            <a:ext cx="682625" cy="363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6" name="Picture 40" descr="구름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5825" y="503238"/>
            <a:ext cx="1042988" cy="555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7" name="TextBox 3"/>
          <p:cNvSpPr txBox="1"/>
          <p:nvPr/>
        </p:nvSpPr>
        <p:spPr>
          <a:xfrm>
            <a:off x="752475" y="1552575"/>
            <a:ext cx="6180138" cy="369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1748" name="TextBox 9"/>
          <p:cNvSpPr txBox="1"/>
          <p:nvPr/>
        </p:nvSpPr>
        <p:spPr>
          <a:xfrm>
            <a:off x="141288" y="731838"/>
            <a:ext cx="8277225" cy="647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0033CC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     露西在信的</a:t>
            </a:r>
            <a:r>
              <a:rPr lang="zh-CN" altLang="en-US" sz="3600" b="1" dirty="0">
                <a:solidFill>
                  <a:srgbClr val="C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结</a:t>
            </a:r>
            <a:r>
              <a:rPr lang="zh-CN" altLang="en-US" sz="3600" b="1" dirty="0">
                <a:solidFill>
                  <a:srgbClr val="0033CC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尾，画了一大</a:t>
            </a:r>
            <a:r>
              <a:rPr lang="zh-CN" altLang="en-US" sz="3600" b="1" dirty="0">
                <a:solidFill>
                  <a:srgbClr val="C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束鲜</a:t>
            </a:r>
            <a:r>
              <a:rPr lang="zh-CN" altLang="en-US" sz="3600" b="1" dirty="0">
                <a:solidFill>
                  <a:srgbClr val="0033CC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花。</a:t>
            </a:r>
            <a:endParaRPr lang="zh-CN" altLang="en-US" sz="3600" b="1" dirty="0">
              <a:solidFill>
                <a:srgbClr val="0033CC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组合 35"/>
          <p:cNvGrpSpPr/>
          <p:nvPr/>
        </p:nvGrpSpPr>
        <p:grpSpPr>
          <a:xfrm>
            <a:off x="228600" y="1552575"/>
            <a:ext cx="4733925" cy="1844675"/>
            <a:chOff x="228869" y="1552219"/>
            <a:chExt cx="4734235" cy="1844623"/>
          </a:xfrm>
        </p:grpSpPr>
        <p:grpSp>
          <p:nvGrpSpPr>
            <p:cNvPr id="31750" name="组合 30"/>
            <p:cNvGrpSpPr/>
            <p:nvPr/>
          </p:nvGrpSpPr>
          <p:grpSpPr>
            <a:xfrm>
              <a:off x="228869" y="1708563"/>
              <a:ext cx="4336119" cy="1688279"/>
              <a:chOff x="228869" y="1708563"/>
              <a:chExt cx="4336119" cy="1688279"/>
            </a:xfrm>
          </p:grpSpPr>
          <p:pic>
            <p:nvPicPr>
              <p:cNvPr id="31751" name="图片 14"/>
              <p:cNvPicPr>
                <a:picLocks noChangeAspect="1"/>
              </p:cNvPicPr>
              <p:nvPr/>
            </p:nvPicPr>
            <p:blipFill>
              <a:blip r:embed="rId3"/>
              <a:srcRect t="12199" b="19202"/>
              <a:stretch>
                <a:fillRect/>
              </a:stretch>
            </p:blipFill>
            <p:spPr>
              <a:xfrm>
                <a:off x="228869" y="1708563"/>
                <a:ext cx="2225675" cy="168827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1752" name="TextBox 15"/>
              <p:cNvSpPr txBox="1"/>
              <p:nvPr/>
            </p:nvSpPr>
            <p:spPr>
              <a:xfrm>
                <a:off x="2454544" y="1708563"/>
                <a:ext cx="2110444" cy="70788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zh-CN" altLang="en-US" sz="4000" b="1" dirty="0">
                    <a:latin typeface="Calibri" panose="020F0502020204030204" pitchFamily="34" charset="0"/>
                    <a:ea typeface="宋体" panose="02010600030101010101" pitchFamily="2" charset="-122"/>
                  </a:rPr>
                  <a:t>蝴蝶结</a:t>
                </a:r>
                <a:endParaRPr lang="zh-CN" altLang="en-US" sz="4000" b="1" dirty="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31753" name="TextBox 11"/>
            <p:cNvSpPr txBox="1"/>
            <p:nvPr/>
          </p:nvSpPr>
          <p:spPr>
            <a:xfrm>
              <a:off x="4166871" y="1552219"/>
              <a:ext cx="796233" cy="70756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4000" dirty="0">
                  <a:latin typeface="Calibri" panose="020F0502020204030204" pitchFamily="34" charset="0"/>
                  <a:ea typeface="宋体" panose="02010600030101010101" pitchFamily="2" charset="-122"/>
                </a:rPr>
                <a:t>jié</a:t>
              </a:r>
              <a:endParaRPr lang="zh-CN" altLang="en-US" sz="40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36"/>
          <p:cNvGrpSpPr/>
          <p:nvPr/>
        </p:nvGrpSpPr>
        <p:grpSpPr>
          <a:xfrm>
            <a:off x="500063" y="3397250"/>
            <a:ext cx="4683125" cy="1377950"/>
            <a:chOff x="499620" y="3396842"/>
            <a:chExt cx="4684201" cy="1378799"/>
          </a:xfrm>
        </p:grpSpPr>
        <p:sp>
          <p:nvSpPr>
            <p:cNvPr id="31755" name="TextBox 17"/>
            <p:cNvSpPr txBox="1"/>
            <p:nvPr/>
          </p:nvSpPr>
          <p:spPr>
            <a:xfrm>
              <a:off x="2675261" y="3703585"/>
              <a:ext cx="2508560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4000" b="1" dirty="0">
                  <a:latin typeface="Calibri" panose="020F0502020204030204" pitchFamily="34" charset="0"/>
                  <a:ea typeface="宋体" panose="02010600030101010101" pitchFamily="2" charset="-122"/>
                </a:rPr>
                <a:t>结网</a:t>
              </a:r>
              <a:endParaRPr lang="zh-CN" altLang="en-US" sz="4000" b="1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31756" name="组合 31"/>
            <p:cNvGrpSpPr/>
            <p:nvPr/>
          </p:nvGrpSpPr>
          <p:grpSpPr>
            <a:xfrm>
              <a:off x="499620" y="3396842"/>
              <a:ext cx="4615884" cy="1378799"/>
              <a:chOff x="499620" y="3396842"/>
              <a:chExt cx="4615884" cy="1378799"/>
            </a:xfrm>
          </p:grpSpPr>
          <p:sp>
            <p:nvSpPr>
              <p:cNvPr id="31757" name="TextBox 11"/>
              <p:cNvSpPr txBox="1"/>
              <p:nvPr/>
            </p:nvSpPr>
            <p:spPr>
              <a:xfrm>
                <a:off x="4319271" y="3703585"/>
                <a:ext cx="796233" cy="70756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en-US" altLang="zh-CN" sz="4000" dirty="0">
                    <a:latin typeface="Calibri" panose="020F0502020204030204" pitchFamily="34" charset="0"/>
                    <a:ea typeface="宋体" panose="02010600030101010101" pitchFamily="2" charset="-122"/>
                  </a:rPr>
                  <a:t>jié</a:t>
                </a:r>
                <a:endParaRPr lang="zh-CN" altLang="en-US" sz="4000" dirty="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pic>
            <p:nvPicPr>
              <p:cNvPr id="31758" name="图片 25" descr="0012024887119410_b.jpg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9620" y="3396842"/>
                <a:ext cx="2175641" cy="1378799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7" name="组合 32"/>
          <p:cNvGrpSpPr/>
          <p:nvPr/>
        </p:nvGrpSpPr>
        <p:grpSpPr>
          <a:xfrm>
            <a:off x="609600" y="4981575"/>
            <a:ext cx="5129213" cy="1352550"/>
            <a:chOff x="609321" y="4982154"/>
            <a:chExt cx="5130251" cy="1352063"/>
          </a:xfrm>
        </p:grpSpPr>
        <p:sp>
          <p:nvSpPr>
            <p:cNvPr id="31760" name="TextBox 18"/>
            <p:cNvSpPr txBox="1"/>
            <p:nvPr/>
          </p:nvSpPr>
          <p:spPr>
            <a:xfrm>
              <a:off x="2848789" y="5327434"/>
              <a:ext cx="2890783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4000" b="1" dirty="0">
                  <a:latin typeface="Calibri" panose="020F0502020204030204" pitchFamily="34" charset="0"/>
                  <a:ea typeface="宋体" panose="02010600030101010101" pitchFamily="2" charset="-122"/>
                </a:rPr>
                <a:t>打结</a:t>
              </a:r>
              <a:endParaRPr lang="zh-CN" altLang="en-US" sz="4000" b="1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761" name="TextBox 11"/>
            <p:cNvSpPr txBox="1"/>
            <p:nvPr/>
          </p:nvSpPr>
          <p:spPr>
            <a:xfrm>
              <a:off x="4387588" y="5327434"/>
              <a:ext cx="796233" cy="70756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4000" dirty="0">
                  <a:latin typeface="Calibri" panose="020F0502020204030204" pitchFamily="34" charset="0"/>
                  <a:ea typeface="宋体" panose="02010600030101010101" pitchFamily="2" charset="-122"/>
                </a:rPr>
                <a:t>jié</a:t>
              </a:r>
              <a:endParaRPr lang="zh-CN" altLang="en-US" sz="40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31762" name="图片 26" descr="u=1187031965,3536746607&amp;fm=27&amp;gp=0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9321" y="4982154"/>
              <a:ext cx="2065940" cy="1352063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8" name="组合 33"/>
          <p:cNvGrpSpPr/>
          <p:nvPr/>
        </p:nvGrpSpPr>
        <p:grpSpPr>
          <a:xfrm>
            <a:off x="5114925" y="1552575"/>
            <a:ext cx="4116388" cy="1743075"/>
            <a:chOff x="5115504" y="1552219"/>
            <a:chExt cx="4116077" cy="1742719"/>
          </a:xfrm>
        </p:grpSpPr>
        <p:sp>
          <p:nvSpPr>
            <p:cNvPr id="31764" name="TextBox 21"/>
            <p:cNvSpPr txBox="1"/>
            <p:nvPr/>
          </p:nvSpPr>
          <p:spPr>
            <a:xfrm>
              <a:off x="6677567" y="1708563"/>
              <a:ext cx="1828527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4000" b="1" dirty="0">
                  <a:latin typeface="Calibri" panose="020F0502020204030204" pitchFamily="34" charset="0"/>
                  <a:ea typeface="宋体" panose="02010600030101010101" pitchFamily="2" charset="-122"/>
                </a:rPr>
                <a:t>结果</a:t>
              </a:r>
              <a:endParaRPr lang="zh-CN" altLang="en-US" sz="4000" b="1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765" name="TextBox 12"/>
            <p:cNvSpPr txBox="1"/>
            <p:nvPr/>
          </p:nvSpPr>
          <p:spPr>
            <a:xfrm>
              <a:off x="8202787" y="1708563"/>
              <a:ext cx="1028794" cy="70756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4000" dirty="0">
                  <a:latin typeface="Calibri" panose="020F0502020204030204" pitchFamily="34" charset="0"/>
                  <a:ea typeface="宋体" panose="02010600030101010101" pitchFamily="2" charset="-122"/>
                </a:rPr>
                <a:t>jiē</a:t>
              </a:r>
              <a:endParaRPr lang="zh-CN" altLang="en-US" sz="40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31766" name="图片 27" descr="meilidejixiangguo_3765985.jp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115504" y="1552219"/>
              <a:ext cx="1525220" cy="1742719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9" name="组合 34"/>
          <p:cNvGrpSpPr/>
          <p:nvPr/>
        </p:nvGrpSpPr>
        <p:grpSpPr>
          <a:xfrm>
            <a:off x="5114925" y="3397250"/>
            <a:ext cx="4248150" cy="2201863"/>
            <a:chOff x="5115504" y="3396842"/>
            <a:chExt cx="4247303" cy="2202331"/>
          </a:xfrm>
        </p:grpSpPr>
        <p:sp>
          <p:nvSpPr>
            <p:cNvPr id="31768" name="TextBox 23"/>
            <p:cNvSpPr txBox="1"/>
            <p:nvPr/>
          </p:nvSpPr>
          <p:spPr>
            <a:xfrm>
              <a:off x="7019883" y="3703262"/>
              <a:ext cx="1828527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4000" b="1" dirty="0">
                  <a:latin typeface="Calibri" panose="020F0502020204030204" pitchFamily="34" charset="0"/>
                  <a:ea typeface="宋体" panose="02010600030101010101" pitchFamily="2" charset="-122"/>
                </a:rPr>
                <a:t>结实</a:t>
              </a:r>
              <a:endParaRPr lang="zh-CN" altLang="en-US" sz="4000" b="1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769" name="TextBox 12"/>
            <p:cNvSpPr txBox="1"/>
            <p:nvPr/>
          </p:nvSpPr>
          <p:spPr>
            <a:xfrm>
              <a:off x="8334013" y="3703262"/>
              <a:ext cx="1028794" cy="70756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4000" dirty="0">
                  <a:latin typeface="Calibri" panose="020F0502020204030204" pitchFamily="34" charset="0"/>
                  <a:ea typeface="宋体" panose="02010600030101010101" pitchFamily="2" charset="-122"/>
                </a:rPr>
                <a:t>jiē</a:t>
              </a:r>
              <a:endParaRPr lang="zh-CN" altLang="en-US" sz="40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31770" name="图片 28" descr="730e0cf3d7ca7bcb943a6b14b5096b63f624a84c.jp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115504" y="3396842"/>
              <a:ext cx="1831045" cy="2202331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3" name="Picture 39" descr="구름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95838" y="179388"/>
            <a:ext cx="682625" cy="363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4" name="Picture 40" descr="구름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5825" y="503238"/>
            <a:ext cx="1042988" cy="555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5" name="TextBox 3"/>
          <p:cNvSpPr txBox="1"/>
          <p:nvPr/>
        </p:nvSpPr>
        <p:spPr>
          <a:xfrm>
            <a:off x="752475" y="1552575"/>
            <a:ext cx="6180138" cy="369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3796" name="TextBox 9"/>
          <p:cNvSpPr txBox="1"/>
          <p:nvPr/>
        </p:nvSpPr>
        <p:spPr>
          <a:xfrm>
            <a:off x="141288" y="731838"/>
            <a:ext cx="8277225" cy="647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0033CC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     露西在信的</a:t>
            </a:r>
            <a:r>
              <a:rPr lang="zh-CN" altLang="en-US" sz="3600" b="1" dirty="0">
                <a:solidFill>
                  <a:srgbClr val="C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结</a:t>
            </a:r>
            <a:r>
              <a:rPr lang="zh-CN" altLang="en-US" sz="3600" b="1" dirty="0">
                <a:solidFill>
                  <a:srgbClr val="0033CC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尾，画了一大</a:t>
            </a:r>
            <a:r>
              <a:rPr lang="zh-CN" altLang="en-US" sz="3600" b="1" dirty="0">
                <a:solidFill>
                  <a:srgbClr val="C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束鲜</a:t>
            </a:r>
            <a:r>
              <a:rPr lang="zh-CN" altLang="en-US" sz="3600" b="1" dirty="0">
                <a:solidFill>
                  <a:srgbClr val="0033CC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花。</a:t>
            </a:r>
            <a:endParaRPr lang="zh-CN" altLang="en-US" sz="3600" b="1" dirty="0">
              <a:solidFill>
                <a:srgbClr val="0033CC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50938" y="2128838"/>
            <a:ext cx="3644900" cy="706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dirty="0">
                <a:latin typeface="Calibri" panose="020F0502020204030204" pitchFamily="34" charset="0"/>
                <a:ea typeface="宋体" panose="02010600030101010101" pitchFamily="2" charset="-122"/>
              </a:rPr>
              <a:t>一</a:t>
            </a:r>
            <a:r>
              <a:rPr lang="zh-CN" altLang="en-US" sz="40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束</a:t>
            </a:r>
            <a:r>
              <a:rPr lang="zh-CN" altLang="en-US" sz="4000" b="1" dirty="0">
                <a:latin typeface="Calibri" panose="020F0502020204030204" pitchFamily="34" charset="0"/>
                <a:ea typeface="宋体" panose="02010600030101010101" pitchFamily="2" charset="-122"/>
              </a:rPr>
              <a:t>鲜花</a:t>
            </a:r>
            <a:endParaRPr lang="zh-CN" altLang="en-US" sz="4000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22363" y="3224213"/>
            <a:ext cx="2249487" cy="7064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000" b="1">
                <a:latin typeface="Calibri" panose="020F0502020204030204" pitchFamily="34" charset="0"/>
                <a:ea typeface="宋体" panose="02010600030101010101" pitchFamily="2" charset="-122"/>
              </a:rPr>
              <a:t>一</a:t>
            </a:r>
            <a:r>
              <a:rPr lang="zh-CN" altLang="en-US" sz="4000" b="1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枝</a:t>
            </a:r>
            <a:r>
              <a:rPr lang="zh-CN" altLang="en-US" sz="4000" b="1">
                <a:latin typeface="Calibri" panose="020F0502020204030204" pitchFamily="34" charset="0"/>
                <a:ea typeface="宋体" panose="02010600030101010101" pitchFamily="2" charset="-122"/>
              </a:rPr>
              <a:t>鲜花</a:t>
            </a:r>
            <a:endParaRPr lang="zh-CN" altLang="en-US" sz="40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35075" y="4305300"/>
            <a:ext cx="2406650" cy="7080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000" b="1">
                <a:latin typeface="Calibri" panose="020F0502020204030204" pitchFamily="34" charset="0"/>
                <a:ea typeface="宋体" panose="02010600030101010101" pitchFamily="2" charset="-122"/>
              </a:rPr>
              <a:t>一</a:t>
            </a:r>
            <a:r>
              <a:rPr lang="zh-CN" altLang="en-US" sz="4000" b="1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支</a:t>
            </a:r>
            <a:r>
              <a:rPr lang="zh-CN" altLang="en-US" sz="4000" b="1">
                <a:latin typeface="Calibri" panose="020F0502020204030204" pitchFamily="34" charset="0"/>
                <a:ea typeface="宋体" panose="02010600030101010101" pitchFamily="2" charset="-122"/>
              </a:rPr>
              <a:t>铅笔</a:t>
            </a:r>
            <a:endParaRPr lang="zh-CN" altLang="en-US" sz="40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2" grpId="1"/>
      <p:bldP spid="5" grpId="0"/>
      <p:bldP spid="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5841" name="组合 7"/>
          <p:cNvGrpSpPr/>
          <p:nvPr/>
        </p:nvGrpSpPr>
        <p:grpSpPr>
          <a:xfrm>
            <a:off x="1123950" y="1876425"/>
            <a:ext cx="836613" cy="1133475"/>
            <a:chOff x="2437" y="2032"/>
            <a:chExt cx="1244" cy="1264"/>
          </a:xfrm>
        </p:grpSpPr>
        <p:sp>
          <p:nvSpPr>
            <p:cNvPr id="3584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584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3584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35845" name="文本框 92"/>
          <p:cNvSpPr txBox="1"/>
          <p:nvPr/>
        </p:nvSpPr>
        <p:spPr>
          <a:xfrm>
            <a:off x="1123950" y="1995488"/>
            <a:ext cx="811213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5846" name="组合 7"/>
          <p:cNvGrpSpPr/>
          <p:nvPr/>
        </p:nvGrpSpPr>
        <p:grpSpPr>
          <a:xfrm>
            <a:off x="2638425" y="1893888"/>
            <a:ext cx="836613" cy="1135062"/>
            <a:chOff x="2437" y="2032"/>
            <a:chExt cx="1244" cy="1264"/>
          </a:xfrm>
        </p:grpSpPr>
        <p:sp>
          <p:nvSpPr>
            <p:cNvPr id="35847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5848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35849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35850" name="文本框 64"/>
          <p:cNvSpPr txBox="1"/>
          <p:nvPr/>
        </p:nvSpPr>
        <p:spPr>
          <a:xfrm>
            <a:off x="2654300" y="2022475"/>
            <a:ext cx="811213" cy="831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珠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5851" name="组合 7"/>
          <p:cNvGrpSpPr/>
          <p:nvPr/>
        </p:nvGrpSpPr>
        <p:grpSpPr>
          <a:xfrm>
            <a:off x="4106863" y="1893888"/>
            <a:ext cx="836612" cy="1143000"/>
            <a:chOff x="2437" y="2023"/>
            <a:chExt cx="1245" cy="1274"/>
          </a:xfrm>
        </p:grpSpPr>
        <p:sp>
          <p:nvSpPr>
            <p:cNvPr id="35852" name="矩形 1"/>
            <p:cNvSpPr/>
            <p:nvPr/>
          </p:nvSpPr>
          <p:spPr>
            <a:xfrm>
              <a:off x="2437" y="2023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585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3585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35855" name="文本框 86"/>
          <p:cNvSpPr txBox="1"/>
          <p:nvPr/>
        </p:nvSpPr>
        <p:spPr>
          <a:xfrm>
            <a:off x="4119563" y="2011363"/>
            <a:ext cx="811212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笔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5856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2141538" cy="13731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5857" name="组合 7"/>
          <p:cNvGrpSpPr/>
          <p:nvPr/>
        </p:nvGrpSpPr>
        <p:grpSpPr>
          <a:xfrm>
            <a:off x="5483225" y="1919288"/>
            <a:ext cx="836613" cy="1135062"/>
            <a:chOff x="2437" y="2032"/>
            <a:chExt cx="1244" cy="1264"/>
          </a:xfrm>
        </p:grpSpPr>
        <p:sp>
          <p:nvSpPr>
            <p:cNvPr id="3585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585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3586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35861" name="文本框 64"/>
          <p:cNvSpPr txBox="1"/>
          <p:nvPr/>
        </p:nvSpPr>
        <p:spPr>
          <a:xfrm>
            <a:off x="5483225" y="2054225"/>
            <a:ext cx="811213" cy="831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灯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5862" name="组合 7"/>
          <p:cNvGrpSpPr/>
          <p:nvPr/>
        </p:nvGrpSpPr>
        <p:grpSpPr>
          <a:xfrm>
            <a:off x="6875463" y="1911350"/>
            <a:ext cx="836612" cy="1135063"/>
            <a:chOff x="2437" y="2032"/>
            <a:chExt cx="1244" cy="1264"/>
          </a:xfrm>
        </p:grpSpPr>
        <p:sp>
          <p:nvSpPr>
            <p:cNvPr id="35863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5864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35865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35866" name="文本框 92"/>
          <p:cNvSpPr txBox="1"/>
          <p:nvPr/>
        </p:nvSpPr>
        <p:spPr>
          <a:xfrm>
            <a:off x="6891338" y="2036763"/>
            <a:ext cx="811212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电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5163" y="3341688"/>
            <a:ext cx="3454400" cy="1016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6000" dirty="0">
                <a:latin typeface="楷体" panose="02010609060101010101" pitchFamily="49" charset="-122"/>
                <a:ea typeface="楷体" panose="02010609060101010101" pitchFamily="49" charset="-122"/>
              </a:rPr>
              <a:t>圆</a:t>
            </a:r>
            <a:r>
              <a:rPr lang="en-US" altLang="zh-CN" sz="60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6000" dirty="0">
                <a:latin typeface="楷体" panose="02010609060101010101" pitchFamily="49" charset="-122"/>
                <a:ea typeface="楷体" panose="02010609060101010101" pitchFamily="49" charset="-122"/>
              </a:rPr>
              <a:t>园</a:t>
            </a:r>
            <a:endParaRPr lang="zh-CN" altLang="en-US" sz="6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7388" y="4564063"/>
            <a:ext cx="3436937" cy="1016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6000" dirty="0">
                <a:latin typeface="楷体" panose="02010609060101010101" pitchFamily="49" charset="-122"/>
                <a:ea typeface="楷体" panose="02010609060101010101" pitchFamily="49" charset="-122"/>
              </a:rPr>
              <a:t>笔</a:t>
            </a:r>
            <a:r>
              <a:rPr lang="en-US" altLang="zh-CN" sz="60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6000" dirty="0">
                <a:latin typeface="楷体" panose="02010609060101010101" pitchFamily="49" charset="-122"/>
                <a:ea typeface="楷体" panose="02010609060101010101" pitchFamily="49" charset="-122"/>
              </a:rPr>
              <a:t>笑</a:t>
            </a:r>
            <a:endParaRPr lang="zh-CN" altLang="en-US" sz="6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55875" y="5580063"/>
            <a:ext cx="3035300" cy="10144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6000" dirty="0">
                <a:latin typeface="楷体" panose="02010609060101010101" pitchFamily="49" charset="-122"/>
                <a:ea typeface="楷体" panose="02010609060101010101" pitchFamily="49" charset="-122"/>
              </a:rPr>
              <a:t>电</a:t>
            </a:r>
            <a:r>
              <a:rPr lang="en-US" altLang="zh-CN" sz="60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6000" dirty="0">
                <a:latin typeface="楷体" panose="02010609060101010101" pitchFamily="49" charset="-122"/>
                <a:ea typeface="楷体" panose="02010609060101010101" pitchFamily="49" charset="-122"/>
              </a:rPr>
              <a:t>田</a:t>
            </a:r>
            <a:endParaRPr lang="zh-CN" altLang="en-US" sz="6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870" name="TextBox 30"/>
          <p:cNvSpPr txBox="1"/>
          <p:nvPr/>
        </p:nvSpPr>
        <p:spPr>
          <a:xfrm>
            <a:off x="2620963" y="1295400"/>
            <a:ext cx="955675" cy="581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zhū  </a:t>
            </a:r>
            <a:endParaRPr lang="en-US" altLang="zh-CN" sz="32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5871" name="TextBox 31"/>
          <p:cNvSpPr txBox="1"/>
          <p:nvPr/>
        </p:nvSpPr>
        <p:spPr>
          <a:xfrm>
            <a:off x="4119563" y="1308100"/>
            <a:ext cx="955675" cy="581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bǐ  </a:t>
            </a:r>
            <a:endParaRPr lang="en-US" altLang="zh-CN" sz="32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5872" name="TextBox 32"/>
          <p:cNvSpPr txBox="1"/>
          <p:nvPr/>
        </p:nvSpPr>
        <p:spPr>
          <a:xfrm>
            <a:off x="6875463" y="1295400"/>
            <a:ext cx="1196975" cy="581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diàn  </a:t>
            </a:r>
            <a:endParaRPr lang="en-US" altLang="zh-CN" sz="32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5873" name="TextBox 33"/>
          <p:cNvSpPr txBox="1"/>
          <p:nvPr/>
        </p:nvSpPr>
        <p:spPr>
          <a:xfrm>
            <a:off x="5343525" y="1292225"/>
            <a:ext cx="1116013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dēng  </a:t>
            </a:r>
            <a:endParaRPr lang="en-US" altLang="zh-CN" sz="32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5874" name="TextBox 34"/>
          <p:cNvSpPr txBox="1"/>
          <p:nvPr/>
        </p:nvSpPr>
        <p:spPr>
          <a:xfrm>
            <a:off x="1071563" y="1292225"/>
            <a:ext cx="1257300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yuán  </a:t>
            </a:r>
            <a:endParaRPr lang="en-US" altLang="zh-CN" sz="32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24325" y="3381375"/>
            <a:ext cx="3248025" cy="1016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6000" dirty="0">
                <a:latin typeface="楷体" panose="02010609060101010101" pitchFamily="49" charset="-122"/>
                <a:ea typeface="楷体" panose="02010609060101010101" pitchFamily="49" charset="-122"/>
              </a:rPr>
              <a:t>珠</a:t>
            </a:r>
            <a:r>
              <a:rPr lang="en-US" altLang="zh-CN" sz="60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6000" dirty="0">
                <a:latin typeface="楷体" panose="02010609060101010101" pitchFamily="49" charset="-122"/>
                <a:ea typeface="楷体" panose="02010609060101010101" pitchFamily="49" charset="-122"/>
              </a:rPr>
              <a:t>玩</a:t>
            </a:r>
            <a:endParaRPr lang="zh-CN" altLang="en-US" sz="6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19575" y="4594225"/>
            <a:ext cx="3027363" cy="1016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6000" dirty="0">
                <a:latin typeface="楷体" panose="02010609060101010101" pitchFamily="49" charset="-122"/>
                <a:ea typeface="楷体" panose="02010609060101010101" pitchFamily="49" charset="-122"/>
              </a:rPr>
              <a:t>灯</a:t>
            </a:r>
            <a:r>
              <a:rPr lang="en-US" altLang="zh-CN" sz="60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6000" dirty="0">
                <a:latin typeface="楷体" panose="02010609060101010101" pitchFamily="49" charset="-122"/>
                <a:ea typeface="楷体" panose="02010609060101010101" pitchFamily="49" charset="-122"/>
              </a:rPr>
              <a:t>打</a:t>
            </a:r>
            <a:endParaRPr lang="zh-CN" altLang="en-US" sz="6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7889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2141538" cy="1373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2798763" y="436563"/>
            <a:ext cx="3454400" cy="1016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6000" dirty="0">
                <a:latin typeface="楷体" panose="02010609060101010101" pitchFamily="49" charset="-122"/>
                <a:ea typeface="楷体" panose="02010609060101010101" pitchFamily="49" charset="-122"/>
              </a:rPr>
              <a:t>圆</a:t>
            </a:r>
            <a:r>
              <a:rPr lang="en-US" altLang="zh-CN" sz="60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6000" dirty="0">
                <a:latin typeface="楷体" panose="02010609060101010101" pitchFamily="49" charset="-122"/>
                <a:ea typeface="楷体" panose="02010609060101010101" pitchFamily="49" charset="-122"/>
              </a:rPr>
              <a:t>园</a:t>
            </a:r>
            <a:endParaRPr lang="zh-CN" altLang="en-US" sz="6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891" name="TextBox 9"/>
          <p:cNvSpPr txBox="1"/>
          <p:nvPr/>
        </p:nvSpPr>
        <p:spPr>
          <a:xfrm>
            <a:off x="552450" y="1954213"/>
            <a:ext cx="318452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花（    ）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892" name="TextBox 10"/>
          <p:cNvSpPr txBox="1"/>
          <p:nvPr/>
        </p:nvSpPr>
        <p:spPr>
          <a:xfrm>
            <a:off x="4240213" y="1954213"/>
            <a:ext cx="3027362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）形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893" name="TextBox 11"/>
          <p:cNvSpPr txBox="1"/>
          <p:nvPr/>
        </p:nvSpPr>
        <p:spPr>
          <a:xfrm>
            <a:off x="552450" y="3295650"/>
            <a:ext cx="2805113" cy="706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）圈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894" name="TextBox 12"/>
          <p:cNvSpPr txBox="1"/>
          <p:nvPr/>
        </p:nvSpPr>
        <p:spPr>
          <a:xfrm>
            <a:off x="4525963" y="3295650"/>
            <a:ext cx="2552700" cy="706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公（    ）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895" name="TextBox 13"/>
          <p:cNvSpPr txBox="1"/>
          <p:nvPr/>
        </p:nvSpPr>
        <p:spPr>
          <a:xfrm>
            <a:off x="773113" y="4903788"/>
            <a:ext cx="2963862" cy="706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）满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896" name="TextBox 14"/>
          <p:cNvSpPr txBox="1"/>
          <p:nvPr/>
        </p:nvSpPr>
        <p:spPr>
          <a:xfrm>
            <a:off x="4808538" y="4903788"/>
            <a:ext cx="3436937" cy="706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）子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25613" y="1952625"/>
            <a:ext cx="836612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园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762625" y="3295650"/>
            <a:ext cx="835025" cy="706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园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535613" y="4903788"/>
            <a:ext cx="836612" cy="706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园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05375" y="1952625"/>
            <a:ext cx="896938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246188" y="3295650"/>
            <a:ext cx="895350" cy="706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74775" y="4895850"/>
            <a:ext cx="89535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39" grpId="0"/>
      <p:bldP spid="40" grpId="0"/>
      <p:bldP spid="17" grpId="0"/>
      <p:bldP spid="41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9937" name="组合 7"/>
          <p:cNvGrpSpPr/>
          <p:nvPr/>
        </p:nvGrpSpPr>
        <p:grpSpPr>
          <a:xfrm>
            <a:off x="1123950" y="1876425"/>
            <a:ext cx="836613" cy="1133475"/>
            <a:chOff x="2437" y="2032"/>
            <a:chExt cx="1244" cy="1264"/>
          </a:xfrm>
        </p:grpSpPr>
        <p:sp>
          <p:nvSpPr>
            <p:cNvPr id="3993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993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3994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39941" name="文本框 92"/>
          <p:cNvSpPr txBox="1"/>
          <p:nvPr/>
        </p:nvSpPr>
        <p:spPr>
          <a:xfrm>
            <a:off x="1123950" y="1995488"/>
            <a:ext cx="811213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9942" name="组合 7"/>
          <p:cNvGrpSpPr/>
          <p:nvPr/>
        </p:nvGrpSpPr>
        <p:grpSpPr>
          <a:xfrm>
            <a:off x="2638425" y="1893888"/>
            <a:ext cx="836613" cy="1135062"/>
            <a:chOff x="2437" y="2032"/>
            <a:chExt cx="1244" cy="1264"/>
          </a:xfrm>
        </p:grpSpPr>
        <p:sp>
          <p:nvSpPr>
            <p:cNvPr id="39943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9944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39945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39946" name="文本框 64"/>
          <p:cNvSpPr txBox="1"/>
          <p:nvPr/>
        </p:nvSpPr>
        <p:spPr>
          <a:xfrm>
            <a:off x="2654300" y="2022475"/>
            <a:ext cx="811213" cy="831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珠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9947" name="组合 7"/>
          <p:cNvGrpSpPr/>
          <p:nvPr/>
        </p:nvGrpSpPr>
        <p:grpSpPr>
          <a:xfrm>
            <a:off x="4106863" y="1893888"/>
            <a:ext cx="836612" cy="1143000"/>
            <a:chOff x="2437" y="2023"/>
            <a:chExt cx="1245" cy="1274"/>
          </a:xfrm>
        </p:grpSpPr>
        <p:sp>
          <p:nvSpPr>
            <p:cNvPr id="39948" name="矩形 1"/>
            <p:cNvSpPr/>
            <p:nvPr/>
          </p:nvSpPr>
          <p:spPr>
            <a:xfrm>
              <a:off x="2437" y="2023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994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3995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39951" name="文本框 86"/>
          <p:cNvSpPr txBox="1"/>
          <p:nvPr/>
        </p:nvSpPr>
        <p:spPr>
          <a:xfrm>
            <a:off x="4119563" y="2011363"/>
            <a:ext cx="811212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笔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9952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2141538" cy="13731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9953" name="组合 7"/>
          <p:cNvGrpSpPr/>
          <p:nvPr/>
        </p:nvGrpSpPr>
        <p:grpSpPr>
          <a:xfrm>
            <a:off x="5483225" y="1919288"/>
            <a:ext cx="836613" cy="1135062"/>
            <a:chOff x="2437" y="2032"/>
            <a:chExt cx="1244" cy="1264"/>
          </a:xfrm>
        </p:grpSpPr>
        <p:sp>
          <p:nvSpPr>
            <p:cNvPr id="3995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995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3995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39957" name="文本框 64"/>
          <p:cNvSpPr txBox="1"/>
          <p:nvPr/>
        </p:nvSpPr>
        <p:spPr>
          <a:xfrm>
            <a:off x="5483225" y="2054225"/>
            <a:ext cx="811213" cy="831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灯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9958" name="组合 7"/>
          <p:cNvGrpSpPr/>
          <p:nvPr/>
        </p:nvGrpSpPr>
        <p:grpSpPr>
          <a:xfrm>
            <a:off x="6875463" y="1911350"/>
            <a:ext cx="836612" cy="1135063"/>
            <a:chOff x="2437" y="2032"/>
            <a:chExt cx="1244" cy="1264"/>
          </a:xfrm>
        </p:grpSpPr>
        <p:sp>
          <p:nvSpPr>
            <p:cNvPr id="39959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9960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39961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39962" name="文本框 92"/>
          <p:cNvSpPr txBox="1"/>
          <p:nvPr/>
        </p:nvSpPr>
        <p:spPr>
          <a:xfrm>
            <a:off x="6875463" y="2036763"/>
            <a:ext cx="811212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电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963" name="TextBox 30"/>
          <p:cNvSpPr txBox="1"/>
          <p:nvPr/>
        </p:nvSpPr>
        <p:spPr>
          <a:xfrm>
            <a:off x="2620963" y="1295400"/>
            <a:ext cx="955675" cy="581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zhū  </a:t>
            </a:r>
            <a:endParaRPr lang="en-US" altLang="zh-CN" sz="32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9964" name="TextBox 31"/>
          <p:cNvSpPr txBox="1"/>
          <p:nvPr/>
        </p:nvSpPr>
        <p:spPr>
          <a:xfrm>
            <a:off x="4119563" y="1308100"/>
            <a:ext cx="955675" cy="581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bǐ  </a:t>
            </a:r>
            <a:endParaRPr lang="en-US" altLang="zh-CN" sz="32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9965" name="TextBox 32"/>
          <p:cNvSpPr txBox="1"/>
          <p:nvPr/>
        </p:nvSpPr>
        <p:spPr>
          <a:xfrm>
            <a:off x="6875463" y="1295400"/>
            <a:ext cx="1196975" cy="581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diàn  </a:t>
            </a:r>
            <a:endParaRPr lang="en-US" altLang="zh-CN" sz="32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9966" name="TextBox 33"/>
          <p:cNvSpPr txBox="1"/>
          <p:nvPr/>
        </p:nvSpPr>
        <p:spPr>
          <a:xfrm>
            <a:off x="5343525" y="1292225"/>
            <a:ext cx="1116013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dēng  </a:t>
            </a:r>
            <a:endParaRPr lang="en-US" altLang="zh-CN" sz="32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9967" name="TextBox 34"/>
          <p:cNvSpPr txBox="1"/>
          <p:nvPr/>
        </p:nvSpPr>
        <p:spPr>
          <a:xfrm>
            <a:off x="1071563" y="1292225"/>
            <a:ext cx="1257300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yuán  </a:t>
            </a:r>
            <a:endParaRPr lang="en-US" altLang="zh-CN" sz="32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5" name="TextBox 27"/>
          <p:cNvSpPr txBox="1"/>
          <p:nvPr/>
        </p:nvSpPr>
        <p:spPr>
          <a:xfrm>
            <a:off x="1009650" y="2546350"/>
            <a:ext cx="1336675" cy="15700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9600" b="1" dirty="0">
                <a:latin typeface="楷体" panose="02010609060101010101" pitchFamily="49" charset="-122"/>
                <a:ea typeface="楷体" panose="02010609060101010101" pitchFamily="49" charset="-122"/>
              </a:rPr>
              <a:t>珠</a:t>
            </a:r>
            <a:endParaRPr lang="zh-CN" altLang="en-US" sz="9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84300" y="2027238"/>
            <a:ext cx="955675" cy="581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zhū  </a:t>
            </a:r>
            <a:endParaRPr lang="en-US" altLang="zh-CN" sz="32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41987" name="Group 4"/>
          <p:cNvGrpSpPr/>
          <p:nvPr/>
        </p:nvGrpSpPr>
        <p:grpSpPr>
          <a:xfrm>
            <a:off x="4932363" y="1700213"/>
            <a:ext cx="2879725" cy="2879725"/>
            <a:chOff x="1474" y="663"/>
            <a:chExt cx="2948" cy="2835"/>
          </a:xfrm>
        </p:grpSpPr>
        <p:sp>
          <p:nvSpPr>
            <p:cNvPr id="41988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989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990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991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992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1993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1994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1995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1996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1997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41998" name="Rectangle 27"/>
          <p:cNvSpPr/>
          <p:nvPr/>
        </p:nvSpPr>
        <p:spPr>
          <a:xfrm>
            <a:off x="3563938" y="2233613"/>
            <a:ext cx="34925" cy="16827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p>
            <a:pPr algn="just"/>
            <a:r>
              <a:rPr lang="en-US" altLang="zh-CN" sz="1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7" name="Freeform 40"/>
          <p:cNvSpPr/>
          <p:nvPr/>
        </p:nvSpPr>
        <p:spPr>
          <a:xfrm>
            <a:off x="5502275" y="2635250"/>
            <a:ext cx="573088" cy="1873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904" h="294">
                <a:moveTo>
                  <a:pt x="599" y="192"/>
                </a:moveTo>
                <a:lnTo>
                  <a:pt x="520" y="215"/>
                </a:lnTo>
                <a:lnTo>
                  <a:pt x="452" y="238"/>
                </a:lnTo>
                <a:lnTo>
                  <a:pt x="396" y="260"/>
                </a:lnTo>
                <a:lnTo>
                  <a:pt x="339" y="272"/>
                </a:lnTo>
                <a:lnTo>
                  <a:pt x="294" y="283"/>
                </a:lnTo>
                <a:lnTo>
                  <a:pt x="260" y="294"/>
                </a:lnTo>
                <a:lnTo>
                  <a:pt x="226" y="294"/>
                </a:lnTo>
                <a:lnTo>
                  <a:pt x="204" y="294"/>
                </a:lnTo>
                <a:lnTo>
                  <a:pt x="158" y="294"/>
                </a:lnTo>
                <a:lnTo>
                  <a:pt x="124" y="283"/>
                </a:lnTo>
                <a:lnTo>
                  <a:pt x="79" y="272"/>
                </a:lnTo>
                <a:lnTo>
                  <a:pt x="57" y="260"/>
                </a:lnTo>
                <a:lnTo>
                  <a:pt x="34" y="260"/>
                </a:lnTo>
                <a:lnTo>
                  <a:pt x="23" y="249"/>
                </a:lnTo>
                <a:lnTo>
                  <a:pt x="11" y="249"/>
                </a:lnTo>
                <a:lnTo>
                  <a:pt x="0" y="238"/>
                </a:lnTo>
                <a:lnTo>
                  <a:pt x="0" y="226"/>
                </a:lnTo>
                <a:lnTo>
                  <a:pt x="11" y="226"/>
                </a:lnTo>
                <a:lnTo>
                  <a:pt x="11" y="215"/>
                </a:lnTo>
                <a:lnTo>
                  <a:pt x="23" y="215"/>
                </a:lnTo>
                <a:lnTo>
                  <a:pt x="34" y="215"/>
                </a:lnTo>
                <a:lnTo>
                  <a:pt x="45" y="204"/>
                </a:lnTo>
                <a:lnTo>
                  <a:pt x="68" y="192"/>
                </a:lnTo>
                <a:lnTo>
                  <a:pt x="113" y="181"/>
                </a:lnTo>
                <a:lnTo>
                  <a:pt x="158" y="170"/>
                </a:lnTo>
                <a:lnTo>
                  <a:pt x="215" y="147"/>
                </a:lnTo>
                <a:lnTo>
                  <a:pt x="271" y="125"/>
                </a:lnTo>
                <a:lnTo>
                  <a:pt x="351" y="102"/>
                </a:lnTo>
                <a:lnTo>
                  <a:pt x="418" y="79"/>
                </a:lnTo>
                <a:lnTo>
                  <a:pt x="486" y="57"/>
                </a:lnTo>
                <a:lnTo>
                  <a:pt x="554" y="34"/>
                </a:lnTo>
                <a:lnTo>
                  <a:pt x="599" y="23"/>
                </a:lnTo>
                <a:lnTo>
                  <a:pt x="644" y="12"/>
                </a:lnTo>
                <a:lnTo>
                  <a:pt x="690" y="0"/>
                </a:lnTo>
                <a:lnTo>
                  <a:pt x="712" y="0"/>
                </a:lnTo>
                <a:lnTo>
                  <a:pt x="735" y="0"/>
                </a:lnTo>
                <a:lnTo>
                  <a:pt x="769" y="0"/>
                </a:lnTo>
                <a:lnTo>
                  <a:pt x="803" y="0"/>
                </a:lnTo>
                <a:lnTo>
                  <a:pt x="825" y="0"/>
                </a:lnTo>
                <a:lnTo>
                  <a:pt x="859" y="12"/>
                </a:lnTo>
                <a:lnTo>
                  <a:pt x="882" y="23"/>
                </a:lnTo>
                <a:lnTo>
                  <a:pt x="893" y="34"/>
                </a:lnTo>
                <a:lnTo>
                  <a:pt x="904" y="46"/>
                </a:lnTo>
                <a:lnTo>
                  <a:pt x="904" y="57"/>
                </a:lnTo>
                <a:lnTo>
                  <a:pt x="904" y="68"/>
                </a:lnTo>
                <a:lnTo>
                  <a:pt x="893" y="68"/>
                </a:lnTo>
                <a:lnTo>
                  <a:pt x="893" y="79"/>
                </a:lnTo>
                <a:lnTo>
                  <a:pt x="882" y="79"/>
                </a:lnTo>
                <a:lnTo>
                  <a:pt x="859" y="91"/>
                </a:lnTo>
                <a:lnTo>
                  <a:pt x="848" y="102"/>
                </a:lnTo>
                <a:lnTo>
                  <a:pt x="825" y="102"/>
                </a:lnTo>
                <a:lnTo>
                  <a:pt x="814" y="113"/>
                </a:lnTo>
                <a:lnTo>
                  <a:pt x="780" y="125"/>
                </a:lnTo>
                <a:lnTo>
                  <a:pt x="758" y="136"/>
                </a:lnTo>
                <a:lnTo>
                  <a:pt x="735" y="147"/>
                </a:lnTo>
                <a:lnTo>
                  <a:pt x="701" y="159"/>
                </a:lnTo>
                <a:lnTo>
                  <a:pt x="667" y="170"/>
                </a:lnTo>
                <a:lnTo>
                  <a:pt x="633" y="181"/>
                </a:lnTo>
                <a:lnTo>
                  <a:pt x="599" y="192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8" name="Freeform 41"/>
          <p:cNvSpPr/>
          <p:nvPr/>
        </p:nvSpPr>
        <p:spPr>
          <a:xfrm>
            <a:off x="6089650" y="2586038"/>
            <a:ext cx="266700" cy="4667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418" h="735">
                <a:moveTo>
                  <a:pt x="418" y="125"/>
                </a:moveTo>
                <a:lnTo>
                  <a:pt x="418" y="136"/>
                </a:lnTo>
                <a:lnTo>
                  <a:pt x="418" y="158"/>
                </a:lnTo>
                <a:lnTo>
                  <a:pt x="418" y="181"/>
                </a:lnTo>
                <a:lnTo>
                  <a:pt x="396" y="215"/>
                </a:lnTo>
                <a:lnTo>
                  <a:pt x="384" y="249"/>
                </a:lnTo>
                <a:lnTo>
                  <a:pt x="362" y="283"/>
                </a:lnTo>
                <a:lnTo>
                  <a:pt x="339" y="339"/>
                </a:lnTo>
                <a:lnTo>
                  <a:pt x="305" y="385"/>
                </a:lnTo>
                <a:lnTo>
                  <a:pt x="271" y="441"/>
                </a:lnTo>
                <a:lnTo>
                  <a:pt x="238" y="486"/>
                </a:lnTo>
                <a:lnTo>
                  <a:pt x="215" y="532"/>
                </a:lnTo>
                <a:lnTo>
                  <a:pt x="181" y="577"/>
                </a:lnTo>
                <a:lnTo>
                  <a:pt x="158" y="611"/>
                </a:lnTo>
                <a:lnTo>
                  <a:pt x="136" y="633"/>
                </a:lnTo>
                <a:lnTo>
                  <a:pt x="113" y="656"/>
                </a:lnTo>
                <a:lnTo>
                  <a:pt x="102" y="678"/>
                </a:lnTo>
                <a:lnTo>
                  <a:pt x="79" y="690"/>
                </a:lnTo>
                <a:lnTo>
                  <a:pt x="68" y="701"/>
                </a:lnTo>
                <a:lnTo>
                  <a:pt x="57" y="724"/>
                </a:lnTo>
                <a:lnTo>
                  <a:pt x="45" y="724"/>
                </a:lnTo>
                <a:lnTo>
                  <a:pt x="34" y="735"/>
                </a:lnTo>
                <a:lnTo>
                  <a:pt x="23" y="735"/>
                </a:lnTo>
                <a:lnTo>
                  <a:pt x="11" y="735"/>
                </a:lnTo>
                <a:lnTo>
                  <a:pt x="0" y="735"/>
                </a:lnTo>
                <a:lnTo>
                  <a:pt x="0" y="724"/>
                </a:lnTo>
                <a:lnTo>
                  <a:pt x="0" y="712"/>
                </a:lnTo>
                <a:lnTo>
                  <a:pt x="11" y="701"/>
                </a:lnTo>
                <a:lnTo>
                  <a:pt x="11" y="678"/>
                </a:lnTo>
                <a:lnTo>
                  <a:pt x="23" y="645"/>
                </a:lnTo>
                <a:lnTo>
                  <a:pt x="45" y="611"/>
                </a:lnTo>
                <a:lnTo>
                  <a:pt x="57" y="577"/>
                </a:lnTo>
                <a:lnTo>
                  <a:pt x="91" y="498"/>
                </a:lnTo>
                <a:lnTo>
                  <a:pt x="124" y="418"/>
                </a:lnTo>
                <a:lnTo>
                  <a:pt x="158" y="339"/>
                </a:lnTo>
                <a:lnTo>
                  <a:pt x="192" y="249"/>
                </a:lnTo>
                <a:lnTo>
                  <a:pt x="204" y="215"/>
                </a:lnTo>
                <a:lnTo>
                  <a:pt x="215" y="181"/>
                </a:lnTo>
                <a:lnTo>
                  <a:pt x="215" y="158"/>
                </a:lnTo>
                <a:lnTo>
                  <a:pt x="215" y="136"/>
                </a:lnTo>
                <a:lnTo>
                  <a:pt x="226" y="113"/>
                </a:lnTo>
                <a:lnTo>
                  <a:pt x="215" y="102"/>
                </a:lnTo>
                <a:lnTo>
                  <a:pt x="215" y="91"/>
                </a:lnTo>
                <a:lnTo>
                  <a:pt x="215" y="79"/>
                </a:lnTo>
                <a:lnTo>
                  <a:pt x="192" y="68"/>
                </a:lnTo>
                <a:lnTo>
                  <a:pt x="181" y="57"/>
                </a:lnTo>
                <a:lnTo>
                  <a:pt x="181" y="45"/>
                </a:lnTo>
                <a:lnTo>
                  <a:pt x="181" y="34"/>
                </a:lnTo>
                <a:lnTo>
                  <a:pt x="192" y="23"/>
                </a:lnTo>
                <a:lnTo>
                  <a:pt x="204" y="11"/>
                </a:lnTo>
                <a:lnTo>
                  <a:pt x="215" y="0"/>
                </a:lnTo>
                <a:lnTo>
                  <a:pt x="226" y="0"/>
                </a:lnTo>
                <a:lnTo>
                  <a:pt x="238" y="0"/>
                </a:lnTo>
                <a:lnTo>
                  <a:pt x="271" y="11"/>
                </a:lnTo>
                <a:lnTo>
                  <a:pt x="294" y="11"/>
                </a:lnTo>
                <a:lnTo>
                  <a:pt x="328" y="23"/>
                </a:lnTo>
                <a:lnTo>
                  <a:pt x="362" y="45"/>
                </a:lnTo>
                <a:lnTo>
                  <a:pt x="384" y="57"/>
                </a:lnTo>
                <a:lnTo>
                  <a:pt x="407" y="79"/>
                </a:lnTo>
                <a:lnTo>
                  <a:pt x="418" y="102"/>
                </a:lnTo>
                <a:lnTo>
                  <a:pt x="418" y="113"/>
                </a:lnTo>
                <a:lnTo>
                  <a:pt x="418" y="125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9" name="Freeform 42"/>
          <p:cNvSpPr/>
          <p:nvPr/>
        </p:nvSpPr>
        <p:spPr>
          <a:xfrm>
            <a:off x="6234113" y="2649538"/>
            <a:ext cx="768350" cy="187325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pathLst>
              <a:path w="1210" h="294">
                <a:moveTo>
                  <a:pt x="0" y="294"/>
                </a:moveTo>
                <a:lnTo>
                  <a:pt x="0" y="203"/>
                </a:lnTo>
                <a:lnTo>
                  <a:pt x="91" y="192"/>
                </a:lnTo>
                <a:lnTo>
                  <a:pt x="170" y="181"/>
                </a:lnTo>
                <a:lnTo>
                  <a:pt x="238" y="169"/>
                </a:lnTo>
                <a:lnTo>
                  <a:pt x="272" y="169"/>
                </a:lnTo>
                <a:lnTo>
                  <a:pt x="294" y="158"/>
                </a:lnTo>
                <a:lnTo>
                  <a:pt x="328" y="158"/>
                </a:lnTo>
                <a:lnTo>
                  <a:pt x="362" y="147"/>
                </a:lnTo>
                <a:lnTo>
                  <a:pt x="396" y="147"/>
                </a:lnTo>
                <a:lnTo>
                  <a:pt x="430" y="136"/>
                </a:lnTo>
                <a:lnTo>
                  <a:pt x="486" y="124"/>
                </a:lnTo>
                <a:lnTo>
                  <a:pt x="532" y="113"/>
                </a:lnTo>
                <a:lnTo>
                  <a:pt x="588" y="90"/>
                </a:lnTo>
                <a:lnTo>
                  <a:pt x="645" y="79"/>
                </a:lnTo>
                <a:lnTo>
                  <a:pt x="712" y="56"/>
                </a:lnTo>
                <a:lnTo>
                  <a:pt x="769" y="45"/>
                </a:lnTo>
                <a:lnTo>
                  <a:pt x="814" y="34"/>
                </a:lnTo>
                <a:lnTo>
                  <a:pt x="859" y="23"/>
                </a:lnTo>
                <a:lnTo>
                  <a:pt x="905" y="11"/>
                </a:lnTo>
                <a:lnTo>
                  <a:pt x="939" y="0"/>
                </a:lnTo>
                <a:lnTo>
                  <a:pt x="972" y="0"/>
                </a:lnTo>
                <a:lnTo>
                  <a:pt x="995" y="0"/>
                </a:lnTo>
                <a:lnTo>
                  <a:pt x="1040" y="0"/>
                </a:lnTo>
                <a:lnTo>
                  <a:pt x="1086" y="0"/>
                </a:lnTo>
                <a:lnTo>
                  <a:pt x="1119" y="11"/>
                </a:lnTo>
                <a:lnTo>
                  <a:pt x="1153" y="11"/>
                </a:lnTo>
                <a:lnTo>
                  <a:pt x="1176" y="23"/>
                </a:lnTo>
                <a:lnTo>
                  <a:pt x="1199" y="34"/>
                </a:lnTo>
                <a:lnTo>
                  <a:pt x="1199" y="56"/>
                </a:lnTo>
                <a:lnTo>
                  <a:pt x="1210" y="68"/>
                </a:lnTo>
                <a:lnTo>
                  <a:pt x="1199" y="79"/>
                </a:lnTo>
                <a:lnTo>
                  <a:pt x="1187" y="79"/>
                </a:lnTo>
                <a:lnTo>
                  <a:pt x="1176" y="90"/>
                </a:lnTo>
                <a:lnTo>
                  <a:pt x="1153" y="90"/>
                </a:lnTo>
                <a:lnTo>
                  <a:pt x="1131" y="102"/>
                </a:lnTo>
                <a:lnTo>
                  <a:pt x="1108" y="113"/>
                </a:lnTo>
                <a:lnTo>
                  <a:pt x="1086" y="113"/>
                </a:lnTo>
                <a:lnTo>
                  <a:pt x="1052" y="124"/>
                </a:lnTo>
                <a:lnTo>
                  <a:pt x="1006" y="136"/>
                </a:lnTo>
                <a:lnTo>
                  <a:pt x="972" y="147"/>
                </a:lnTo>
                <a:lnTo>
                  <a:pt x="927" y="158"/>
                </a:lnTo>
                <a:lnTo>
                  <a:pt x="882" y="169"/>
                </a:lnTo>
                <a:lnTo>
                  <a:pt x="825" y="181"/>
                </a:lnTo>
                <a:lnTo>
                  <a:pt x="769" y="192"/>
                </a:lnTo>
                <a:lnTo>
                  <a:pt x="712" y="203"/>
                </a:lnTo>
                <a:lnTo>
                  <a:pt x="599" y="226"/>
                </a:lnTo>
                <a:lnTo>
                  <a:pt x="486" y="237"/>
                </a:lnTo>
                <a:lnTo>
                  <a:pt x="385" y="260"/>
                </a:lnTo>
                <a:lnTo>
                  <a:pt x="294" y="271"/>
                </a:lnTo>
                <a:lnTo>
                  <a:pt x="204" y="283"/>
                </a:lnTo>
                <a:lnTo>
                  <a:pt x="125" y="294"/>
                </a:lnTo>
                <a:lnTo>
                  <a:pt x="57" y="294"/>
                </a:lnTo>
                <a:lnTo>
                  <a:pt x="34" y="294"/>
                </a:lnTo>
                <a:lnTo>
                  <a:pt x="0" y="29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0" name="Freeform 43"/>
          <p:cNvSpPr/>
          <p:nvPr/>
        </p:nvSpPr>
        <p:spPr>
          <a:xfrm>
            <a:off x="6075363" y="2965450"/>
            <a:ext cx="1084262" cy="23018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708" h="362">
                <a:moveTo>
                  <a:pt x="758" y="136"/>
                </a:moveTo>
                <a:lnTo>
                  <a:pt x="837" y="125"/>
                </a:lnTo>
                <a:lnTo>
                  <a:pt x="905" y="102"/>
                </a:lnTo>
                <a:lnTo>
                  <a:pt x="973" y="91"/>
                </a:lnTo>
                <a:lnTo>
                  <a:pt x="1041" y="79"/>
                </a:lnTo>
                <a:lnTo>
                  <a:pt x="1108" y="68"/>
                </a:lnTo>
                <a:lnTo>
                  <a:pt x="1165" y="57"/>
                </a:lnTo>
                <a:lnTo>
                  <a:pt x="1210" y="46"/>
                </a:lnTo>
                <a:lnTo>
                  <a:pt x="1255" y="34"/>
                </a:lnTo>
                <a:lnTo>
                  <a:pt x="1301" y="23"/>
                </a:lnTo>
                <a:lnTo>
                  <a:pt x="1346" y="23"/>
                </a:lnTo>
                <a:lnTo>
                  <a:pt x="1380" y="12"/>
                </a:lnTo>
                <a:lnTo>
                  <a:pt x="1414" y="12"/>
                </a:lnTo>
                <a:lnTo>
                  <a:pt x="1436" y="0"/>
                </a:lnTo>
                <a:lnTo>
                  <a:pt x="1459" y="0"/>
                </a:lnTo>
                <a:lnTo>
                  <a:pt x="1481" y="0"/>
                </a:lnTo>
                <a:lnTo>
                  <a:pt x="1493" y="0"/>
                </a:lnTo>
                <a:lnTo>
                  <a:pt x="1538" y="0"/>
                </a:lnTo>
                <a:lnTo>
                  <a:pt x="1595" y="12"/>
                </a:lnTo>
                <a:lnTo>
                  <a:pt x="1640" y="23"/>
                </a:lnTo>
                <a:lnTo>
                  <a:pt x="1651" y="34"/>
                </a:lnTo>
                <a:lnTo>
                  <a:pt x="1674" y="46"/>
                </a:lnTo>
                <a:lnTo>
                  <a:pt x="1685" y="68"/>
                </a:lnTo>
                <a:lnTo>
                  <a:pt x="1696" y="79"/>
                </a:lnTo>
                <a:lnTo>
                  <a:pt x="1708" y="91"/>
                </a:lnTo>
                <a:lnTo>
                  <a:pt x="1708" y="102"/>
                </a:lnTo>
                <a:lnTo>
                  <a:pt x="1708" y="113"/>
                </a:lnTo>
                <a:lnTo>
                  <a:pt x="1696" y="125"/>
                </a:lnTo>
                <a:lnTo>
                  <a:pt x="1685" y="125"/>
                </a:lnTo>
                <a:lnTo>
                  <a:pt x="1662" y="136"/>
                </a:lnTo>
                <a:lnTo>
                  <a:pt x="1617" y="147"/>
                </a:lnTo>
                <a:lnTo>
                  <a:pt x="1583" y="159"/>
                </a:lnTo>
                <a:lnTo>
                  <a:pt x="1538" y="159"/>
                </a:lnTo>
                <a:lnTo>
                  <a:pt x="1504" y="159"/>
                </a:lnTo>
                <a:lnTo>
                  <a:pt x="1470" y="159"/>
                </a:lnTo>
                <a:lnTo>
                  <a:pt x="1436" y="159"/>
                </a:lnTo>
                <a:lnTo>
                  <a:pt x="1402" y="159"/>
                </a:lnTo>
                <a:lnTo>
                  <a:pt x="1357" y="170"/>
                </a:lnTo>
                <a:lnTo>
                  <a:pt x="1312" y="170"/>
                </a:lnTo>
                <a:lnTo>
                  <a:pt x="1267" y="170"/>
                </a:lnTo>
                <a:lnTo>
                  <a:pt x="1210" y="170"/>
                </a:lnTo>
                <a:lnTo>
                  <a:pt x="1154" y="181"/>
                </a:lnTo>
                <a:lnTo>
                  <a:pt x="1086" y="193"/>
                </a:lnTo>
                <a:lnTo>
                  <a:pt x="1018" y="193"/>
                </a:lnTo>
                <a:lnTo>
                  <a:pt x="950" y="215"/>
                </a:lnTo>
                <a:lnTo>
                  <a:pt x="882" y="226"/>
                </a:lnTo>
                <a:lnTo>
                  <a:pt x="814" y="238"/>
                </a:lnTo>
                <a:lnTo>
                  <a:pt x="735" y="260"/>
                </a:lnTo>
                <a:lnTo>
                  <a:pt x="656" y="272"/>
                </a:lnTo>
                <a:lnTo>
                  <a:pt x="577" y="294"/>
                </a:lnTo>
                <a:lnTo>
                  <a:pt x="498" y="317"/>
                </a:lnTo>
                <a:lnTo>
                  <a:pt x="441" y="328"/>
                </a:lnTo>
                <a:lnTo>
                  <a:pt x="385" y="340"/>
                </a:lnTo>
                <a:lnTo>
                  <a:pt x="340" y="351"/>
                </a:lnTo>
                <a:lnTo>
                  <a:pt x="294" y="351"/>
                </a:lnTo>
                <a:lnTo>
                  <a:pt x="261" y="362"/>
                </a:lnTo>
                <a:lnTo>
                  <a:pt x="238" y="362"/>
                </a:lnTo>
                <a:lnTo>
                  <a:pt x="193" y="362"/>
                </a:lnTo>
                <a:lnTo>
                  <a:pt x="147" y="351"/>
                </a:lnTo>
                <a:lnTo>
                  <a:pt x="102" y="340"/>
                </a:lnTo>
                <a:lnTo>
                  <a:pt x="68" y="328"/>
                </a:lnTo>
                <a:lnTo>
                  <a:pt x="46" y="317"/>
                </a:lnTo>
                <a:lnTo>
                  <a:pt x="34" y="317"/>
                </a:lnTo>
                <a:lnTo>
                  <a:pt x="12" y="306"/>
                </a:lnTo>
                <a:lnTo>
                  <a:pt x="12" y="294"/>
                </a:lnTo>
                <a:lnTo>
                  <a:pt x="0" y="294"/>
                </a:lnTo>
                <a:lnTo>
                  <a:pt x="0" y="283"/>
                </a:lnTo>
                <a:lnTo>
                  <a:pt x="12" y="283"/>
                </a:lnTo>
                <a:lnTo>
                  <a:pt x="12" y="272"/>
                </a:lnTo>
                <a:lnTo>
                  <a:pt x="23" y="272"/>
                </a:lnTo>
                <a:lnTo>
                  <a:pt x="46" y="260"/>
                </a:lnTo>
                <a:lnTo>
                  <a:pt x="57" y="260"/>
                </a:lnTo>
                <a:lnTo>
                  <a:pt x="80" y="260"/>
                </a:lnTo>
                <a:lnTo>
                  <a:pt x="91" y="260"/>
                </a:lnTo>
                <a:lnTo>
                  <a:pt x="102" y="260"/>
                </a:lnTo>
                <a:lnTo>
                  <a:pt x="114" y="260"/>
                </a:lnTo>
                <a:lnTo>
                  <a:pt x="136" y="249"/>
                </a:lnTo>
                <a:lnTo>
                  <a:pt x="159" y="249"/>
                </a:lnTo>
                <a:lnTo>
                  <a:pt x="193" y="249"/>
                </a:lnTo>
                <a:lnTo>
                  <a:pt x="227" y="238"/>
                </a:lnTo>
                <a:lnTo>
                  <a:pt x="272" y="238"/>
                </a:lnTo>
                <a:lnTo>
                  <a:pt x="317" y="226"/>
                </a:lnTo>
                <a:lnTo>
                  <a:pt x="362" y="215"/>
                </a:lnTo>
                <a:lnTo>
                  <a:pt x="419" y="204"/>
                </a:lnTo>
                <a:lnTo>
                  <a:pt x="475" y="193"/>
                </a:lnTo>
                <a:lnTo>
                  <a:pt x="532" y="181"/>
                </a:lnTo>
                <a:lnTo>
                  <a:pt x="600" y="170"/>
                </a:lnTo>
                <a:lnTo>
                  <a:pt x="679" y="159"/>
                </a:lnTo>
                <a:lnTo>
                  <a:pt x="758" y="136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" name="Freeform 47"/>
          <p:cNvSpPr/>
          <p:nvPr/>
        </p:nvSpPr>
        <p:spPr>
          <a:xfrm>
            <a:off x="5508625" y="3044825"/>
            <a:ext cx="552450" cy="1936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871" h="305">
                <a:moveTo>
                  <a:pt x="453" y="90"/>
                </a:moveTo>
                <a:lnTo>
                  <a:pt x="532" y="56"/>
                </a:lnTo>
                <a:lnTo>
                  <a:pt x="600" y="45"/>
                </a:lnTo>
                <a:lnTo>
                  <a:pt x="656" y="22"/>
                </a:lnTo>
                <a:lnTo>
                  <a:pt x="701" y="11"/>
                </a:lnTo>
                <a:lnTo>
                  <a:pt x="747" y="0"/>
                </a:lnTo>
                <a:lnTo>
                  <a:pt x="769" y="0"/>
                </a:lnTo>
                <a:lnTo>
                  <a:pt x="803" y="0"/>
                </a:lnTo>
                <a:lnTo>
                  <a:pt x="814" y="11"/>
                </a:lnTo>
                <a:lnTo>
                  <a:pt x="848" y="34"/>
                </a:lnTo>
                <a:lnTo>
                  <a:pt x="860" y="45"/>
                </a:lnTo>
                <a:lnTo>
                  <a:pt x="871" y="68"/>
                </a:lnTo>
                <a:lnTo>
                  <a:pt x="871" y="79"/>
                </a:lnTo>
                <a:lnTo>
                  <a:pt x="860" y="79"/>
                </a:lnTo>
                <a:lnTo>
                  <a:pt x="860" y="90"/>
                </a:lnTo>
                <a:lnTo>
                  <a:pt x="848" y="101"/>
                </a:lnTo>
                <a:lnTo>
                  <a:pt x="837" y="101"/>
                </a:lnTo>
                <a:lnTo>
                  <a:pt x="826" y="113"/>
                </a:lnTo>
                <a:lnTo>
                  <a:pt x="803" y="124"/>
                </a:lnTo>
                <a:lnTo>
                  <a:pt x="780" y="124"/>
                </a:lnTo>
                <a:lnTo>
                  <a:pt x="758" y="135"/>
                </a:lnTo>
                <a:lnTo>
                  <a:pt x="735" y="147"/>
                </a:lnTo>
                <a:lnTo>
                  <a:pt x="701" y="158"/>
                </a:lnTo>
                <a:lnTo>
                  <a:pt x="679" y="169"/>
                </a:lnTo>
                <a:lnTo>
                  <a:pt x="633" y="181"/>
                </a:lnTo>
                <a:lnTo>
                  <a:pt x="600" y="192"/>
                </a:lnTo>
                <a:lnTo>
                  <a:pt x="566" y="203"/>
                </a:lnTo>
                <a:lnTo>
                  <a:pt x="520" y="215"/>
                </a:lnTo>
                <a:lnTo>
                  <a:pt x="475" y="226"/>
                </a:lnTo>
                <a:lnTo>
                  <a:pt x="441" y="237"/>
                </a:lnTo>
                <a:lnTo>
                  <a:pt x="396" y="248"/>
                </a:lnTo>
                <a:lnTo>
                  <a:pt x="362" y="248"/>
                </a:lnTo>
                <a:lnTo>
                  <a:pt x="328" y="260"/>
                </a:lnTo>
                <a:lnTo>
                  <a:pt x="306" y="271"/>
                </a:lnTo>
                <a:lnTo>
                  <a:pt x="272" y="282"/>
                </a:lnTo>
                <a:lnTo>
                  <a:pt x="249" y="282"/>
                </a:lnTo>
                <a:lnTo>
                  <a:pt x="226" y="294"/>
                </a:lnTo>
                <a:lnTo>
                  <a:pt x="204" y="294"/>
                </a:lnTo>
                <a:lnTo>
                  <a:pt x="193" y="305"/>
                </a:lnTo>
                <a:lnTo>
                  <a:pt x="170" y="305"/>
                </a:lnTo>
                <a:lnTo>
                  <a:pt x="159" y="305"/>
                </a:lnTo>
                <a:lnTo>
                  <a:pt x="147" y="305"/>
                </a:lnTo>
                <a:lnTo>
                  <a:pt x="125" y="305"/>
                </a:lnTo>
                <a:lnTo>
                  <a:pt x="102" y="305"/>
                </a:lnTo>
                <a:lnTo>
                  <a:pt x="80" y="294"/>
                </a:lnTo>
                <a:lnTo>
                  <a:pt x="57" y="282"/>
                </a:lnTo>
                <a:lnTo>
                  <a:pt x="46" y="282"/>
                </a:lnTo>
                <a:lnTo>
                  <a:pt x="34" y="271"/>
                </a:lnTo>
                <a:lnTo>
                  <a:pt x="12" y="271"/>
                </a:lnTo>
                <a:lnTo>
                  <a:pt x="0" y="260"/>
                </a:lnTo>
                <a:lnTo>
                  <a:pt x="0" y="248"/>
                </a:lnTo>
                <a:lnTo>
                  <a:pt x="0" y="237"/>
                </a:lnTo>
                <a:lnTo>
                  <a:pt x="12" y="237"/>
                </a:lnTo>
                <a:lnTo>
                  <a:pt x="12" y="226"/>
                </a:lnTo>
                <a:lnTo>
                  <a:pt x="23" y="226"/>
                </a:lnTo>
                <a:lnTo>
                  <a:pt x="34" y="215"/>
                </a:lnTo>
                <a:lnTo>
                  <a:pt x="46" y="215"/>
                </a:lnTo>
                <a:lnTo>
                  <a:pt x="57" y="203"/>
                </a:lnTo>
                <a:lnTo>
                  <a:pt x="80" y="203"/>
                </a:lnTo>
                <a:lnTo>
                  <a:pt x="102" y="192"/>
                </a:lnTo>
                <a:lnTo>
                  <a:pt x="125" y="181"/>
                </a:lnTo>
                <a:lnTo>
                  <a:pt x="159" y="169"/>
                </a:lnTo>
                <a:lnTo>
                  <a:pt x="204" y="158"/>
                </a:lnTo>
                <a:lnTo>
                  <a:pt x="260" y="147"/>
                </a:lnTo>
                <a:lnTo>
                  <a:pt x="317" y="124"/>
                </a:lnTo>
                <a:lnTo>
                  <a:pt x="385" y="113"/>
                </a:lnTo>
                <a:lnTo>
                  <a:pt x="453" y="9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2" name="Freeform 49"/>
          <p:cNvSpPr/>
          <p:nvPr/>
        </p:nvSpPr>
        <p:spPr>
          <a:xfrm>
            <a:off x="6470650" y="2211388"/>
            <a:ext cx="179388" cy="19399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83" h="3053">
                <a:moveTo>
                  <a:pt x="57" y="2815"/>
                </a:moveTo>
                <a:lnTo>
                  <a:pt x="57" y="2781"/>
                </a:lnTo>
                <a:lnTo>
                  <a:pt x="57" y="2736"/>
                </a:lnTo>
                <a:lnTo>
                  <a:pt x="57" y="2691"/>
                </a:lnTo>
                <a:lnTo>
                  <a:pt x="68" y="2623"/>
                </a:lnTo>
                <a:lnTo>
                  <a:pt x="68" y="2600"/>
                </a:lnTo>
                <a:lnTo>
                  <a:pt x="79" y="2555"/>
                </a:lnTo>
                <a:lnTo>
                  <a:pt x="79" y="2521"/>
                </a:lnTo>
                <a:lnTo>
                  <a:pt x="79" y="2476"/>
                </a:lnTo>
                <a:lnTo>
                  <a:pt x="79" y="2420"/>
                </a:lnTo>
                <a:lnTo>
                  <a:pt x="91" y="2363"/>
                </a:lnTo>
                <a:lnTo>
                  <a:pt x="91" y="2295"/>
                </a:lnTo>
                <a:lnTo>
                  <a:pt x="91" y="2227"/>
                </a:lnTo>
                <a:lnTo>
                  <a:pt x="102" y="2160"/>
                </a:lnTo>
                <a:lnTo>
                  <a:pt x="102" y="2069"/>
                </a:lnTo>
                <a:lnTo>
                  <a:pt x="102" y="1979"/>
                </a:lnTo>
                <a:lnTo>
                  <a:pt x="102" y="1877"/>
                </a:lnTo>
                <a:lnTo>
                  <a:pt x="102" y="1832"/>
                </a:lnTo>
                <a:lnTo>
                  <a:pt x="102" y="1775"/>
                </a:lnTo>
                <a:lnTo>
                  <a:pt x="102" y="1719"/>
                </a:lnTo>
                <a:lnTo>
                  <a:pt x="102" y="1651"/>
                </a:lnTo>
                <a:lnTo>
                  <a:pt x="102" y="1594"/>
                </a:lnTo>
                <a:lnTo>
                  <a:pt x="102" y="1527"/>
                </a:lnTo>
                <a:lnTo>
                  <a:pt x="102" y="1459"/>
                </a:lnTo>
                <a:lnTo>
                  <a:pt x="102" y="1391"/>
                </a:lnTo>
                <a:lnTo>
                  <a:pt x="102" y="1244"/>
                </a:lnTo>
                <a:lnTo>
                  <a:pt x="102" y="1120"/>
                </a:lnTo>
                <a:lnTo>
                  <a:pt x="102" y="995"/>
                </a:lnTo>
                <a:lnTo>
                  <a:pt x="102" y="871"/>
                </a:lnTo>
                <a:lnTo>
                  <a:pt x="102" y="769"/>
                </a:lnTo>
                <a:lnTo>
                  <a:pt x="102" y="656"/>
                </a:lnTo>
                <a:lnTo>
                  <a:pt x="102" y="554"/>
                </a:lnTo>
                <a:lnTo>
                  <a:pt x="91" y="464"/>
                </a:lnTo>
                <a:lnTo>
                  <a:pt x="91" y="430"/>
                </a:lnTo>
                <a:lnTo>
                  <a:pt x="91" y="385"/>
                </a:lnTo>
                <a:lnTo>
                  <a:pt x="91" y="351"/>
                </a:lnTo>
                <a:lnTo>
                  <a:pt x="79" y="306"/>
                </a:lnTo>
                <a:lnTo>
                  <a:pt x="79" y="272"/>
                </a:lnTo>
                <a:lnTo>
                  <a:pt x="79" y="249"/>
                </a:lnTo>
                <a:lnTo>
                  <a:pt x="68" y="215"/>
                </a:lnTo>
                <a:lnTo>
                  <a:pt x="68" y="192"/>
                </a:lnTo>
                <a:lnTo>
                  <a:pt x="57" y="170"/>
                </a:lnTo>
                <a:lnTo>
                  <a:pt x="57" y="147"/>
                </a:lnTo>
                <a:lnTo>
                  <a:pt x="57" y="125"/>
                </a:lnTo>
                <a:lnTo>
                  <a:pt x="46" y="113"/>
                </a:lnTo>
                <a:lnTo>
                  <a:pt x="46" y="102"/>
                </a:lnTo>
                <a:lnTo>
                  <a:pt x="34" y="91"/>
                </a:lnTo>
                <a:lnTo>
                  <a:pt x="34" y="79"/>
                </a:lnTo>
                <a:lnTo>
                  <a:pt x="12" y="79"/>
                </a:lnTo>
                <a:lnTo>
                  <a:pt x="12" y="68"/>
                </a:lnTo>
                <a:lnTo>
                  <a:pt x="0" y="68"/>
                </a:lnTo>
                <a:lnTo>
                  <a:pt x="0" y="57"/>
                </a:lnTo>
                <a:lnTo>
                  <a:pt x="0" y="46"/>
                </a:lnTo>
                <a:lnTo>
                  <a:pt x="0" y="34"/>
                </a:lnTo>
                <a:lnTo>
                  <a:pt x="0" y="23"/>
                </a:lnTo>
                <a:lnTo>
                  <a:pt x="12" y="12"/>
                </a:lnTo>
                <a:lnTo>
                  <a:pt x="23" y="12"/>
                </a:lnTo>
                <a:lnTo>
                  <a:pt x="34" y="0"/>
                </a:lnTo>
                <a:lnTo>
                  <a:pt x="46" y="0"/>
                </a:lnTo>
                <a:lnTo>
                  <a:pt x="57" y="0"/>
                </a:lnTo>
                <a:lnTo>
                  <a:pt x="79" y="0"/>
                </a:lnTo>
                <a:lnTo>
                  <a:pt x="102" y="0"/>
                </a:lnTo>
                <a:lnTo>
                  <a:pt x="136" y="12"/>
                </a:lnTo>
                <a:lnTo>
                  <a:pt x="159" y="23"/>
                </a:lnTo>
                <a:lnTo>
                  <a:pt x="181" y="23"/>
                </a:lnTo>
                <a:lnTo>
                  <a:pt x="204" y="34"/>
                </a:lnTo>
                <a:lnTo>
                  <a:pt x="226" y="46"/>
                </a:lnTo>
                <a:lnTo>
                  <a:pt x="249" y="57"/>
                </a:lnTo>
                <a:lnTo>
                  <a:pt x="260" y="57"/>
                </a:lnTo>
                <a:lnTo>
                  <a:pt x="272" y="68"/>
                </a:lnTo>
                <a:lnTo>
                  <a:pt x="283" y="91"/>
                </a:lnTo>
                <a:lnTo>
                  <a:pt x="283" y="102"/>
                </a:lnTo>
                <a:lnTo>
                  <a:pt x="283" y="125"/>
                </a:lnTo>
                <a:lnTo>
                  <a:pt x="272" y="147"/>
                </a:lnTo>
                <a:lnTo>
                  <a:pt x="272" y="159"/>
                </a:lnTo>
                <a:lnTo>
                  <a:pt x="272" y="170"/>
                </a:lnTo>
                <a:lnTo>
                  <a:pt x="272" y="181"/>
                </a:lnTo>
                <a:lnTo>
                  <a:pt x="272" y="192"/>
                </a:lnTo>
                <a:lnTo>
                  <a:pt x="272" y="204"/>
                </a:lnTo>
                <a:lnTo>
                  <a:pt x="272" y="226"/>
                </a:lnTo>
                <a:lnTo>
                  <a:pt x="272" y="249"/>
                </a:lnTo>
                <a:lnTo>
                  <a:pt x="260" y="272"/>
                </a:lnTo>
                <a:lnTo>
                  <a:pt x="260" y="294"/>
                </a:lnTo>
                <a:lnTo>
                  <a:pt x="260" y="328"/>
                </a:lnTo>
                <a:lnTo>
                  <a:pt x="260" y="362"/>
                </a:lnTo>
                <a:lnTo>
                  <a:pt x="260" y="396"/>
                </a:lnTo>
                <a:lnTo>
                  <a:pt x="260" y="430"/>
                </a:lnTo>
                <a:lnTo>
                  <a:pt x="260" y="464"/>
                </a:lnTo>
                <a:lnTo>
                  <a:pt x="260" y="509"/>
                </a:lnTo>
                <a:lnTo>
                  <a:pt x="260" y="554"/>
                </a:lnTo>
                <a:lnTo>
                  <a:pt x="260" y="599"/>
                </a:lnTo>
                <a:lnTo>
                  <a:pt x="260" y="645"/>
                </a:lnTo>
                <a:lnTo>
                  <a:pt x="260" y="690"/>
                </a:lnTo>
                <a:lnTo>
                  <a:pt x="249" y="746"/>
                </a:lnTo>
                <a:lnTo>
                  <a:pt x="249" y="803"/>
                </a:lnTo>
                <a:lnTo>
                  <a:pt x="249" y="859"/>
                </a:lnTo>
                <a:lnTo>
                  <a:pt x="249" y="916"/>
                </a:lnTo>
                <a:lnTo>
                  <a:pt x="249" y="984"/>
                </a:lnTo>
                <a:lnTo>
                  <a:pt x="249" y="1052"/>
                </a:lnTo>
                <a:lnTo>
                  <a:pt x="249" y="1108"/>
                </a:lnTo>
                <a:lnTo>
                  <a:pt x="249" y="1187"/>
                </a:lnTo>
                <a:lnTo>
                  <a:pt x="249" y="1255"/>
                </a:lnTo>
                <a:lnTo>
                  <a:pt x="249" y="1334"/>
                </a:lnTo>
                <a:lnTo>
                  <a:pt x="249" y="1402"/>
                </a:lnTo>
                <a:lnTo>
                  <a:pt x="249" y="1481"/>
                </a:lnTo>
                <a:lnTo>
                  <a:pt x="249" y="1640"/>
                </a:lnTo>
                <a:lnTo>
                  <a:pt x="249" y="1798"/>
                </a:lnTo>
                <a:lnTo>
                  <a:pt x="249" y="1933"/>
                </a:lnTo>
                <a:lnTo>
                  <a:pt x="249" y="2069"/>
                </a:lnTo>
                <a:lnTo>
                  <a:pt x="249" y="2182"/>
                </a:lnTo>
                <a:lnTo>
                  <a:pt x="249" y="2295"/>
                </a:lnTo>
                <a:lnTo>
                  <a:pt x="249" y="2408"/>
                </a:lnTo>
                <a:lnTo>
                  <a:pt x="238" y="2499"/>
                </a:lnTo>
                <a:lnTo>
                  <a:pt x="238" y="2589"/>
                </a:lnTo>
                <a:lnTo>
                  <a:pt x="238" y="2657"/>
                </a:lnTo>
                <a:lnTo>
                  <a:pt x="238" y="2725"/>
                </a:lnTo>
                <a:lnTo>
                  <a:pt x="238" y="2781"/>
                </a:lnTo>
                <a:lnTo>
                  <a:pt x="226" y="2838"/>
                </a:lnTo>
                <a:lnTo>
                  <a:pt x="226" y="2872"/>
                </a:lnTo>
                <a:lnTo>
                  <a:pt x="226" y="2906"/>
                </a:lnTo>
                <a:lnTo>
                  <a:pt x="226" y="2928"/>
                </a:lnTo>
                <a:lnTo>
                  <a:pt x="215" y="2951"/>
                </a:lnTo>
                <a:lnTo>
                  <a:pt x="215" y="2985"/>
                </a:lnTo>
                <a:lnTo>
                  <a:pt x="204" y="3007"/>
                </a:lnTo>
                <a:lnTo>
                  <a:pt x="204" y="3019"/>
                </a:lnTo>
                <a:lnTo>
                  <a:pt x="192" y="3030"/>
                </a:lnTo>
                <a:lnTo>
                  <a:pt x="181" y="3041"/>
                </a:lnTo>
                <a:lnTo>
                  <a:pt x="181" y="3053"/>
                </a:lnTo>
                <a:lnTo>
                  <a:pt x="170" y="3053"/>
                </a:lnTo>
                <a:lnTo>
                  <a:pt x="159" y="3041"/>
                </a:lnTo>
                <a:lnTo>
                  <a:pt x="147" y="3019"/>
                </a:lnTo>
                <a:lnTo>
                  <a:pt x="125" y="2996"/>
                </a:lnTo>
                <a:lnTo>
                  <a:pt x="102" y="2962"/>
                </a:lnTo>
                <a:lnTo>
                  <a:pt x="91" y="2917"/>
                </a:lnTo>
                <a:lnTo>
                  <a:pt x="79" y="2883"/>
                </a:lnTo>
                <a:lnTo>
                  <a:pt x="68" y="2849"/>
                </a:lnTo>
                <a:lnTo>
                  <a:pt x="57" y="2815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3" name="Freeform 44"/>
          <p:cNvSpPr/>
          <p:nvPr/>
        </p:nvSpPr>
        <p:spPr>
          <a:xfrm>
            <a:off x="5946775" y="3095625"/>
            <a:ext cx="638175" cy="72548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006" h="1142">
                <a:moveTo>
                  <a:pt x="136" y="1074"/>
                </a:moveTo>
                <a:lnTo>
                  <a:pt x="113" y="1096"/>
                </a:lnTo>
                <a:lnTo>
                  <a:pt x="79" y="1108"/>
                </a:lnTo>
                <a:lnTo>
                  <a:pt x="57" y="1130"/>
                </a:lnTo>
                <a:lnTo>
                  <a:pt x="45" y="1130"/>
                </a:lnTo>
                <a:lnTo>
                  <a:pt x="23" y="1142"/>
                </a:lnTo>
                <a:lnTo>
                  <a:pt x="11" y="1142"/>
                </a:lnTo>
                <a:lnTo>
                  <a:pt x="0" y="1142"/>
                </a:lnTo>
                <a:lnTo>
                  <a:pt x="0" y="1130"/>
                </a:lnTo>
                <a:lnTo>
                  <a:pt x="11" y="1119"/>
                </a:lnTo>
                <a:lnTo>
                  <a:pt x="23" y="1096"/>
                </a:lnTo>
                <a:lnTo>
                  <a:pt x="45" y="1074"/>
                </a:lnTo>
                <a:lnTo>
                  <a:pt x="79" y="1040"/>
                </a:lnTo>
                <a:lnTo>
                  <a:pt x="124" y="995"/>
                </a:lnTo>
                <a:lnTo>
                  <a:pt x="181" y="949"/>
                </a:lnTo>
                <a:lnTo>
                  <a:pt x="249" y="893"/>
                </a:lnTo>
                <a:lnTo>
                  <a:pt x="283" y="859"/>
                </a:lnTo>
                <a:lnTo>
                  <a:pt x="305" y="825"/>
                </a:lnTo>
                <a:lnTo>
                  <a:pt x="339" y="791"/>
                </a:lnTo>
                <a:lnTo>
                  <a:pt x="373" y="746"/>
                </a:lnTo>
                <a:lnTo>
                  <a:pt x="418" y="701"/>
                </a:lnTo>
                <a:lnTo>
                  <a:pt x="452" y="656"/>
                </a:lnTo>
                <a:lnTo>
                  <a:pt x="486" y="610"/>
                </a:lnTo>
                <a:lnTo>
                  <a:pt x="520" y="554"/>
                </a:lnTo>
                <a:lnTo>
                  <a:pt x="565" y="497"/>
                </a:lnTo>
                <a:lnTo>
                  <a:pt x="599" y="441"/>
                </a:lnTo>
                <a:lnTo>
                  <a:pt x="644" y="373"/>
                </a:lnTo>
                <a:lnTo>
                  <a:pt x="678" y="305"/>
                </a:lnTo>
                <a:lnTo>
                  <a:pt x="724" y="226"/>
                </a:lnTo>
                <a:lnTo>
                  <a:pt x="757" y="158"/>
                </a:lnTo>
                <a:lnTo>
                  <a:pt x="803" y="79"/>
                </a:lnTo>
                <a:lnTo>
                  <a:pt x="837" y="0"/>
                </a:lnTo>
                <a:lnTo>
                  <a:pt x="1006" y="0"/>
                </a:lnTo>
                <a:lnTo>
                  <a:pt x="972" y="68"/>
                </a:lnTo>
                <a:lnTo>
                  <a:pt x="927" y="147"/>
                </a:lnTo>
                <a:lnTo>
                  <a:pt x="893" y="215"/>
                </a:lnTo>
                <a:lnTo>
                  <a:pt x="859" y="282"/>
                </a:lnTo>
                <a:lnTo>
                  <a:pt x="814" y="350"/>
                </a:lnTo>
                <a:lnTo>
                  <a:pt x="780" y="407"/>
                </a:lnTo>
                <a:lnTo>
                  <a:pt x="746" y="463"/>
                </a:lnTo>
                <a:lnTo>
                  <a:pt x="712" y="520"/>
                </a:lnTo>
                <a:lnTo>
                  <a:pt x="678" y="565"/>
                </a:lnTo>
                <a:lnTo>
                  <a:pt x="644" y="610"/>
                </a:lnTo>
                <a:lnTo>
                  <a:pt x="610" y="656"/>
                </a:lnTo>
                <a:lnTo>
                  <a:pt x="588" y="689"/>
                </a:lnTo>
                <a:lnTo>
                  <a:pt x="554" y="723"/>
                </a:lnTo>
                <a:lnTo>
                  <a:pt x="531" y="757"/>
                </a:lnTo>
                <a:lnTo>
                  <a:pt x="509" y="780"/>
                </a:lnTo>
                <a:lnTo>
                  <a:pt x="475" y="803"/>
                </a:lnTo>
                <a:lnTo>
                  <a:pt x="430" y="848"/>
                </a:lnTo>
                <a:lnTo>
                  <a:pt x="384" y="893"/>
                </a:lnTo>
                <a:lnTo>
                  <a:pt x="339" y="927"/>
                </a:lnTo>
                <a:lnTo>
                  <a:pt x="294" y="961"/>
                </a:lnTo>
                <a:lnTo>
                  <a:pt x="249" y="995"/>
                </a:lnTo>
                <a:lnTo>
                  <a:pt x="215" y="1029"/>
                </a:lnTo>
                <a:lnTo>
                  <a:pt x="181" y="1051"/>
                </a:lnTo>
                <a:lnTo>
                  <a:pt x="136" y="107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4" name="Freeform 45"/>
          <p:cNvSpPr/>
          <p:nvPr/>
        </p:nvSpPr>
        <p:spPr>
          <a:xfrm>
            <a:off x="6550025" y="3067050"/>
            <a:ext cx="911225" cy="660400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</a:cxnLst>
            <a:pathLst>
              <a:path w="1435" h="1040">
                <a:moveTo>
                  <a:pt x="67" y="0"/>
                </a:moveTo>
                <a:lnTo>
                  <a:pt x="169" y="101"/>
                </a:lnTo>
                <a:lnTo>
                  <a:pt x="271" y="203"/>
                </a:lnTo>
                <a:lnTo>
                  <a:pt x="361" y="294"/>
                </a:lnTo>
                <a:lnTo>
                  <a:pt x="441" y="361"/>
                </a:lnTo>
                <a:lnTo>
                  <a:pt x="520" y="441"/>
                </a:lnTo>
                <a:lnTo>
                  <a:pt x="588" y="497"/>
                </a:lnTo>
                <a:lnTo>
                  <a:pt x="655" y="554"/>
                </a:lnTo>
                <a:lnTo>
                  <a:pt x="723" y="599"/>
                </a:lnTo>
                <a:lnTo>
                  <a:pt x="836" y="678"/>
                </a:lnTo>
                <a:lnTo>
                  <a:pt x="961" y="757"/>
                </a:lnTo>
                <a:lnTo>
                  <a:pt x="1017" y="791"/>
                </a:lnTo>
                <a:lnTo>
                  <a:pt x="1074" y="814"/>
                </a:lnTo>
                <a:lnTo>
                  <a:pt x="1141" y="848"/>
                </a:lnTo>
                <a:lnTo>
                  <a:pt x="1198" y="870"/>
                </a:lnTo>
                <a:lnTo>
                  <a:pt x="1255" y="893"/>
                </a:lnTo>
                <a:lnTo>
                  <a:pt x="1300" y="915"/>
                </a:lnTo>
                <a:lnTo>
                  <a:pt x="1345" y="927"/>
                </a:lnTo>
                <a:lnTo>
                  <a:pt x="1379" y="949"/>
                </a:lnTo>
                <a:lnTo>
                  <a:pt x="1401" y="961"/>
                </a:lnTo>
                <a:lnTo>
                  <a:pt x="1424" y="972"/>
                </a:lnTo>
                <a:lnTo>
                  <a:pt x="1435" y="983"/>
                </a:lnTo>
                <a:lnTo>
                  <a:pt x="1413" y="994"/>
                </a:lnTo>
                <a:lnTo>
                  <a:pt x="1401" y="1006"/>
                </a:lnTo>
                <a:lnTo>
                  <a:pt x="1368" y="1006"/>
                </a:lnTo>
                <a:lnTo>
                  <a:pt x="1334" y="1017"/>
                </a:lnTo>
                <a:lnTo>
                  <a:pt x="1277" y="1017"/>
                </a:lnTo>
                <a:lnTo>
                  <a:pt x="1221" y="1028"/>
                </a:lnTo>
                <a:lnTo>
                  <a:pt x="1164" y="1028"/>
                </a:lnTo>
                <a:lnTo>
                  <a:pt x="1096" y="1040"/>
                </a:lnTo>
                <a:lnTo>
                  <a:pt x="1040" y="1040"/>
                </a:lnTo>
                <a:lnTo>
                  <a:pt x="994" y="1040"/>
                </a:lnTo>
                <a:lnTo>
                  <a:pt x="949" y="1040"/>
                </a:lnTo>
                <a:lnTo>
                  <a:pt x="904" y="1040"/>
                </a:lnTo>
                <a:lnTo>
                  <a:pt x="881" y="1040"/>
                </a:lnTo>
                <a:lnTo>
                  <a:pt x="859" y="1028"/>
                </a:lnTo>
                <a:lnTo>
                  <a:pt x="836" y="1017"/>
                </a:lnTo>
                <a:lnTo>
                  <a:pt x="825" y="1017"/>
                </a:lnTo>
                <a:lnTo>
                  <a:pt x="802" y="994"/>
                </a:lnTo>
                <a:lnTo>
                  <a:pt x="780" y="972"/>
                </a:lnTo>
                <a:lnTo>
                  <a:pt x="746" y="938"/>
                </a:lnTo>
                <a:lnTo>
                  <a:pt x="712" y="904"/>
                </a:lnTo>
                <a:lnTo>
                  <a:pt x="678" y="859"/>
                </a:lnTo>
                <a:lnTo>
                  <a:pt x="633" y="802"/>
                </a:lnTo>
                <a:lnTo>
                  <a:pt x="588" y="746"/>
                </a:lnTo>
                <a:lnTo>
                  <a:pt x="531" y="678"/>
                </a:lnTo>
                <a:lnTo>
                  <a:pt x="474" y="610"/>
                </a:lnTo>
                <a:lnTo>
                  <a:pt x="407" y="531"/>
                </a:lnTo>
                <a:lnTo>
                  <a:pt x="339" y="452"/>
                </a:lnTo>
                <a:lnTo>
                  <a:pt x="260" y="361"/>
                </a:lnTo>
                <a:lnTo>
                  <a:pt x="181" y="260"/>
                </a:lnTo>
                <a:lnTo>
                  <a:pt x="90" y="158"/>
                </a:lnTo>
                <a:lnTo>
                  <a:pt x="0" y="56"/>
                </a:lnTo>
                <a:lnTo>
                  <a:pt x="67" y="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5" name="Freeform 46"/>
          <p:cNvSpPr/>
          <p:nvPr/>
        </p:nvSpPr>
        <p:spPr>
          <a:xfrm>
            <a:off x="5716588" y="2779713"/>
            <a:ext cx="158750" cy="8032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49" h="1267">
                <a:moveTo>
                  <a:pt x="23" y="12"/>
                </a:moveTo>
                <a:lnTo>
                  <a:pt x="34" y="0"/>
                </a:lnTo>
                <a:lnTo>
                  <a:pt x="45" y="0"/>
                </a:lnTo>
                <a:lnTo>
                  <a:pt x="57" y="0"/>
                </a:lnTo>
                <a:lnTo>
                  <a:pt x="68" y="0"/>
                </a:lnTo>
                <a:lnTo>
                  <a:pt x="91" y="0"/>
                </a:lnTo>
                <a:lnTo>
                  <a:pt x="102" y="12"/>
                </a:lnTo>
                <a:lnTo>
                  <a:pt x="125" y="23"/>
                </a:lnTo>
                <a:lnTo>
                  <a:pt x="159" y="34"/>
                </a:lnTo>
                <a:lnTo>
                  <a:pt x="181" y="57"/>
                </a:lnTo>
                <a:lnTo>
                  <a:pt x="192" y="68"/>
                </a:lnTo>
                <a:lnTo>
                  <a:pt x="215" y="91"/>
                </a:lnTo>
                <a:lnTo>
                  <a:pt x="226" y="113"/>
                </a:lnTo>
                <a:lnTo>
                  <a:pt x="238" y="125"/>
                </a:lnTo>
                <a:lnTo>
                  <a:pt x="249" y="147"/>
                </a:lnTo>
                <a:lnTo>
                  <a:pt x="249" y="159"/>
                </a:lnTo>
                <a:lnTo>
                  <a:pt x="249" y="181"/>
                </a:lnTo>
                <a:lnTo>
                  <a:pt x="238" y="193"/>
                </a:lnTo>
                <a:lnTo>
                  <a:pt x="238" y="215"/>
                </a:lnTo>
                <a:lnTo>
                  <a:pt x="238" y="249"/>
                </a:lnTo>
                <a:lnTo>
                  <a:pt x="238" y="283"/>
                </a:lnTo>
                <a:lnTo>
                  <a:pt x="238" y="317"/>
                </a:lnTo>
                <a:lnTo>
                  <a:pt x="226" y="373"/>
                </a:lnTo>
                <a:lnTo>
                  <a:pt x="226" y="419"/>
                </a:lnTo>
                <a:lnTo>
                  <a:pt x="226" y="487"/>
                </a:lnTo>
                <a:lnTo>
                  <a:pt x="226" y="554"/>
                </a:lnTo>
                <a:lnTo>
                  <a:pt x="226" y="622"/>
                </a:lnTo>
                <a:lnTo>
                  <a:pt x="226" y="701"/>
                </a:lnTo>
                <a:lnTo>
                  <a:pt x="215" y="792"/>
                </a:lnTo>
                <a:lnTo>
                  <a:pt x="215" y="882"/>
                </a:lnTo>
                <a:lnTo>
                  <a:pt x="215" y="984"/>
                </a:lnTo>
                <a:lnTo>
                  <a:pt x="215" y="1086"/>
                </a:lnTo>
                <a:lnTo>
                  <a:pt x="215" y="1199"/>
                </a:lnTo>
                <a:lnTo>
                  <a:pt x="79" y="1267"/>
                </a:lnTo>
                <a:lnTo>
                  <a:pt x="79" y="1165"/>
                </a:lnTo>
                <a:lnTo>
                  <a:pt x="79" y="1074"/>
                </a:lnTo>
                <a:lnTo>
                  <a:pt x="79" y="984"/>
                </a:lnTo>
                <a:lnTo>
                  <a:pt x="68" y="905"/>
                </a:lnTo>
                <a:lnTo>
                  <a:pt x="68" y="826"/>
                </a:lnTo>
                <a:lnTo>
                  <a:pt x="68" y="747"/>
                </a:lnTo>
                <a:lnTo>
                  <a:pt x="68" y="679"/>
                </a:lnTo>
                <a:lnTo>
                  <a:pt x="68" y="622"/>
                </a:lnTo>
                <a:lnTo>
                  <a:pt x="68" y="566"/>
                </a:lnTo>
                <a:lnTo>
                  <a:pt x="68" y="509"/>
                </a:lnTo>
                <a:lnTo>
                  <a:pt x="57" y="453"/>
                </a:lnTo>
                <a:lnTo>
                  <a:pt x="57" y="407"/>
                </a:lnTo>
                <a:lnTo>
                  <a:pt x="57" y="373"/>
                </a:lnTo>
                <a:lnTo>
                  <a:pt x="57" y="340"/>
                </a:lnTo>
                <a:lnTo>
                  <a:pt x="57" y="306"/>
                </a:lnTo>
                <a:lnTo>
                  <a:pt x="45" y="283"/>
                </a:lnTo>
                <a:lnTo>
                  <a:pt x="45" y="238"/>
                </a:lnTo>
                <a:lnTo>
                  <a:pt x="34" y="204"/>
                </a:lnTo>
                <a:lnTo>
                  <a:pt x="23" y="170"/>
                </a:lnTo>
                <a:lnTo>
                  <a:pt x="23" y="147"/>
                </a:lnTo>
                <a:lnTo>
                  <a:pt x="12" y="113"/>
                </a:lnTo>
                <a:lnTo>
                  <a:pt x="12" y="102"/>
                </a:lnTo>
                <a:lnTo>
                  <a:pt x="12" y="80"/>
                </a:lnTo>
                <a:lnTo>
                  <a:pt x="12" y="68"/>
                </a:lnTo>
                <a:lnTo>
                  <a:pt x="0" y="57"/>
                </a:lnTo>
                <a:lnTo>
                  <a:pt x="12" y="34"/>
                </a:lnTo>
                <a:lnTo>
                  <a:pt x="12" y="23"/>
                </a:lnTo>
                <a:lnTo>
                  <a:pt x="23" y="12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6" name="Freeform 48"/>
          <p:cNvSpPr/>
          <p:nvPr/>
        </p:nvSpPr>
        <p:spPr>
          <a:xfrm>
            <a:off x="5394325" y="3367088"/>
            <a:ext cx="760413" cy="4032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198" h="634">
                <a:moveTo>
                  <a:pt x="734" y="340"/>
                </a:moveTo>
                <a:lnTo>
                  <a:pt x="689" y="374"/>
                </a:lnTo>
                <a:lnTo>
                  <a:pt x="633" y="407"/>
                </a:lnTo>
                <a:lnTo>
                  <a:pt x="587" y="441"/>
                </a:lnTo>
                <a:lnTo>
                  <a:pt x="542" y="464"/>
                </a:lnTo>
                <a:lnTo>
                  <a:pt x="497" y="498"/>
                </a:lnTo>
                <a:lnTo>
                  <a:pt x="452" y="520"/>
                </a:lnTo>
                <a:lnTo>
                  <a:pt x="418" y="543"/>
                </a:lnTo>
                <a:lnTo>
                  <a:pt x="384" y="566"/>
                </a:lnTo>
                <a:lnTo>
                  <a:pt x="350" y="577"/>
                </a:lnTo>
                <a:lnTo>
                  <a:pt x="327" y="588"/>
                </a:lnTo>
                <a:lnTo>
                  <a:pt x="293" y="600"/>
                </a:lnTo>
                <a:lnTo>
                  <a:pt x="271" y="611"/>
                </a:lnTo>
                <a:lnTo>
                  <a:pt x="260" y="622"/>
                </a:lnTo>
                <a:lnTo>
                  <a:pt x="237" y="634"/>
                </a:lnTo>
                <a:lnTo>
                  <a:pt x="226" y="634"/>
                </a:lnTo>
                <a:lnTo>
                  <a:pt x="203" y="634"/>
                </a:lnTo>
                <a:lnTo>
                  <a:pt x="180" y="634"/>
                </a:lnTo>
                <a:lnTo>
                  <a:pt x="158" y="634"/>
                </a:lnTo>
                <a:lnTo>
                  <a:pt x="146" y="622"/>
                </a:lnTo>
                <a:lnTo>
                  <a:pt x="124" y="600"/>
                </a:lnTo>
                <a:lnTo>
                  <a:pt x="101" y="588"/>
                </a:lnTo>
                <a:lnTo>
                  <a:pt x="79" y="566"/>
                </a:lnTo>
                <a:lnTo>
                  <a:pt x="67" y="543"/>
                </a:lnTo>
                <a:lnTo>
                  <a:pt x="45" y="520"/>
                </a:lnTo>
                <a:lnTo>
                  <a:pt x="22" y="509"/>
                </a:lnTo>
                <a:lnTo>
                  <a:pt x="11" y="487"/>
                </a:lnTo>
                <a:lnTo>
                  <a:pt x="11" y="475"/>
                </a:lnTo>
                <a:lnTo>
                  <a:pt x="0" y="453"/>
                </a:lnTo>
                <a:lnTo>
                  <a:pt x="0" y="441"/>
                </a:lnTo>
                <a:lnTo>
                  <a:pt x="11" y="430"/>
                </a:lnTo>
                <a:lnTo>
                  <a:pt x="11" y="419"/>
                </a:lnTo>
                <a:lnTo>
                  <a:pt x="22" y="419"/>
                </a:lnTo>
                <a:lnTo>
                  <a:pt x="45" y="407"/>
                </a:lnTo>
                <a:lnTo>
                  <a:pt x="67" y="407"/>
                </a:lnTo>
                <a:lnTo>
                  <a:pt x="90" y="407"/>
                </a:lnTo>
                <a:lnTo>
                  <a:pt x="113" y="419"/>
                </a:lnTo>
                <a:lnTo>
                  <a:pt x="135" y="430"/>
                </a:lnTo>
                <a:lnTo>
                  <a:pt x="146" y="430"/>
                </a:lnTo>
                <a:lnTo>
                  <a:pt x="169" y="419"/>
                </a:lnTo>
                <a:lnTo>
                  <a:pt x="180" y="419"/>
                </a:lnTo>
                <a:lnTo>
                  <a:pt x="203" y="419"/>
                </a:lnTo>
                <a:lnTo>
                  <a:pt x="214" y="407"/>
                </a:lnTo>
                <a:lnTo>
                  <a:pt x="237" y="396"/>
                </a:lnTo>
                <a:lnTo>
                  <a:pt x="260" y="396"/>
                </a:lnTo>
                <a:lnTo>
                  <a:pt x="293" y="385"/>
                </a:lnTo>
                <a:lnTo>
                  <a:pt x="327" y="374"/>
                </a:lnTo>
                <a:lnTo>
                  <a:pt x="361" y="351"/>
                </a:lnTo>
                <a:lnTo>
                  <a:pt x="395" y="340"/>
                </a:lnTo>
                <a:lnTo>
                  <a:pt x="440" y="317"/>
                </a:lnTo>
                <a:lnTo>
                  <a:pt x="486" y="294"/>
                </a:lnTo>
                <a:lnTo>
                  <a:pt x="531" y="272"/>
                </a:lnTo>
                <a:lnTo>
                  <a:pt x="587" y="249"/>
                </a:lnTo>
                <a:lnTo>
                  <a:pt x="644" y="227"/>
                </a:lnTo>
                <a:lnTo>
                  <a:pt x="700" y="204"/>
                </a:lnTo>
                <a:lnTo>
                  <a:pt x="757" y="170"/>
                </a:lnTo>
                <a:lnTo>
                  <a:pt x="813" y="147"/>
                </a:lnTo>
                <a:lnTo>
                  <a:pt x="870" y="125"/>
                </a:lnTo>
                <a:lnTo>
                  <a:pt x="915" y="102"/>
                </a:lnTo>
                <a:lnTo>
                  <a:pt x="960" y="80"/>
                </a:lnTo>
                <a:lnTo>
                  <a:pt x="994" y="68"/>
                </a:lnTo>
                <a:lnTo>
                  <a:pt x="1028" y="57"/>
                </a:lnTo>
                <a:lnTo>
                  <a:pt x="1062" y="34"/>
                </a:lnTo>
                <a:lnTo>
                  <a:pt x="1096" y="23"/>
                </a:lnTo>
                <a:lnTo>
                  <a:pt x="1119" y="23"/>
                </a:lnTo>
                <a:lnTo>
                  <a:pt x="1141" y="12"/>
                </a:lnTo>
                <a:lnTo>
                  <a:pt x="1153" y="0"/>
                </a:lnTo>
                <a:lnTo>
                  <a:pt x="1175" y="0"/>
                </a:lnTo>
                <a:lnTo>
                  <a:pt x="1187" y="0"/>
                </a:lnTo>
                <a:lnTo>
                  <a:pt x="1198" y="0"/>
                </a:lnTo>
                <a:lnTo>
                  <a:pt x="1187" y="12"/>
                </a:lnTo>
                <a:lnTo>
                  <a:pt x="1187" y="23"/>
                </a:lnTo>
                <a:lnTo>
                  <a:pt x="1175" y="23"/>
                </a:lnTo>
                <a:lnTo>
                  <a:pt x="1153" y="46"/>
                </a:lnTo>
                <a:lnTo>
                  <a:pt x="1141" y="57"/>
                </a:lnTo>
                <a:lnTo>
                  <a:pt x="1119" y="68"/>
                </a:lnTo>
                <a:lnTo>
                  <a:pt x="1085" y="91"/>
                </a:lnTo>
                <a:lnTo>
                  <a:pt x="1051" y="113"/>
                </a:lnTo>
                <a:lnTo>
                  <a:pt x="1017" y="136"/>
                </a:lnTo>
                <a:lnTo>
                  <a:pt x="983" y="170"/>
                </a:lnTo>
                <a:lnTo>
                  <a:pt x="938" y="193"/>
                </a:lnTo>
                <a:lnTo>
                  <a:pt x="893" y="227"/>
                </a:lnTo>
                <a:lnTo>
                  <a:pt x="847" y="260"/>
                </a:lnTo>
                <a:lnTo>
                  <a:pt x="791" y="294"/>
                </a:lnTo>
                <a:lnTo>
                  <a:pt x="734" y="34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3" name="TextBox 27"/>
          <p:cNvSpPr txBox="1"/>
          <p:nvPr/>
        </p:nvSpPr>
        <p:spPr>
          <a:xfrm>
            <a:off x="1009650" y="2546350"/>
            <a:ext cx="1336675" cy="15700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9600" b="1" dirty="0">
                <a:latin typeface="楷体" panose="02010609060101010101" pitchFamily="49" charset="-122"/>
                <a:ea typeface="楷体" panose="02010609060101010101" pitchFamily="49" charset="-122"/>
              </a:rPr>
              <a:t>圆</a:t>
            </a:r>
            <a:endParaRPr lang="zh-CN" altLang="en-US" sz="9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69988" y="2027238"/>
            <a:ext cx="1258887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yuán  </a:t>
            </a:r>
            <a:endParaRPr lang="en-US" altLang="zh-CN" sz="32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44035" name="Group 4"/>
          <p:cNvGrpSpPr/>
          <p:nvPr/>
        </p:nvGrpSpPr>
        <p:grpSpPr>
          <a:xfrm>
            <a:off x="4932363" y="1700213"/>
            <a:ext cx="2879725" cy="2879725"/>
            <a:chOff x="1474" y="663"/>
            <a:chExt cx="2948" cy="2835"/>
          </a:xfrm>
        </p:grpSpPr>
        <p:sp>
          <p:nvSpPr>
            <p:cNvPr id="44036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037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038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039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040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4041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4042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4043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4044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4045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44046" name="Rectangle 27"/>
          <p:cNvSpPr/>
          <p:nvPr/>
        </p:nvSpPr>
        <p:spPr>
          <a:xfrm>
            <a:off x="5700713" y="2233613"/>
            <a:ext cx="34925" cy="16827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p>
            <a:pPr algn="just"/>
            <a:r>
              <a:rPr lang="en-US" altLang="zh-CN" sz="1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6" name="Freeform 30"/>
          <p:cNvSpPr/>
          <p:nvPr/>
        </p:nvSpPr>
        <p:spPr>
          <a:xfrm>
            <a:off x="5722938" y="2420938"/>
            <a:ext cx="157162" cy="15144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48" h="2386">
                <a:moveTo>
                  <a:pt x="11" y="2126"/>
                </a:moveTo>
                <a:lnTo>
                  <a:pt x="11" y="2114"/>
                </a:lnTo>
                <a:lnTo>
                  <a:pt x="11" y="2103"/>
                </a:lnTo>
                <a:lnTo>
                  <a:pt x="11" y="2080"/>
                </a:lnTo>
                <a:lnTo>
                  <a:pt x="22" y="2046"/>
                </a:lnTo>
                <a:lnTo>
                  <a:pt x="22" y="2024"/>
                </a:lnTo>
                <a:lnTo>
                  <a:pt x="22" y="1990"/>
                </a:lnTo>
                <a:lnTo>
                  <a:pt x="34" y="1945"/>
                </a:lnTo>
                <a:lnTo>
                  <a:pt x="34" y="1899"/>
                </a:lnTo>
                <a:lnTo>
                  <a:pt x="45" y="1854"/>
                </a:lnTo>
                <a:lnTo>
                  <a:pt x="45" y="1809"/>
                </a:lnTo>
                <a:lnTo>
                  <a:pt x="45" y="1764"/>
                </a:lnTo>
                <a:lnTo>
                  <a:pt x="56" y="1707"/>
                </a:lnTo>
                <a:lnTo>
                  <a:pt x="56" y="1651"/>
                </a:lnTo>
                <a:lnTo>
                  <a:pt x="67" y="1583"/>
                </a:lnTo>
                <a:lnTo>
                  <a:pt x="67" y="1526"/>
                </a:lnTo>
                <a:lnTo>
                  <a:pt x="79" y="1459"/>
                </a:lnTo>
                <a:lnTo>
                  <a:pt x="79" y="1391"/>
                </a:lnTo>
                <a:lnTo>
                  <a:pt x="79" y="1334"/>
                </a:lnTo>
                <a:lnTo>
                  <a:pt x="79" y="1278"/>
                </a:lnTo>
                <a:lnTo>
                  <a:pt x="90" y="1221"/>
                </a:lnTo>
                <a:lnTo>
                  <a:pt x="90" y="1176"/>
                </a:lnTo>
                <a:lnTo>
                  <a:pt x="90" y="1131"/>
                </a:lnTo>
                <a:lnTo>
                  <a:pt x="90" y="1085"/>
                </a:lnTo>
                <a:lnTo>
                  <a:pt x="90" y="1040"/>
                </a:lnTo>
                <a:lnTo>
                  <a:pt x="90" y="1006"/>
                </a:lnTo>
                <a:lnTo>
                  <a:pt x="90" y="961"/>
                </a:lnTo>
                <a:lnTo>
                  <a:pt x="90" y="905"/>
                </a:lnTo>
                <a:lnTo>
                  <a:pt x="90" y="837"/>
                </a:lnTo>
                <a:lnTo>
                  <a:pt x="90" y="780"/>
                </a:lnTo>
                <a:lnTo>
                  <a:pt x="90" y="701"/>
                </a:lnTo>
                <a:lnTo>
                  <a:pt x="90" y="622"/>
                </a:lnTo>
                <a:lnTo>
                  <a:pt x="90" y="531"/>
                </a:lnTo>
                <a:lnTo>
                  <a:pt x="79" y="452"/>
                </a:lnTo>
                <a:lnTo>
                  <a:pt x="79" y="373"/>
                </a:lnTo>
                <a:lnTo>
                  <a:pt x="67" y="305"/>
                </a:lnTo>
                <a:lnTo>
                  <a:pt x="67" y="249"/>
                </a:lnTo>
                <a:lnTo>
                  <a:pt x="56" y="192"/>
                </a:lnTo>
                <a:lnTo>
                  <a:pt x="45" y="147"/>
                </a:lnTo>
                <a:lnTo>
                  <a:pt x="34" y="113"/>
                </a:lnTo>
                <a:lnTo>
                  <a:pt x="22" y="91"/>
                </a:lnTo>
                <a:lnTo>
                  <a:pt x="11" y="68"/>
                </a:lnTo>
                <a:lnTo>
                  <a:pt x="0" y="45"/>
                </a:lnTo>
                <a:lnTo>
                  <a:pt x="0" y="34"/>
                </a:lnTo>
                <a:lnTo>
                  <a:pt x="0" y="23"/>
                </a:lnTo>
                <a:lnTo>
                  <a:pt x="11" y="11"/>
                </a:lnTo>
                <a:lnTo>
                  <a:pt x="22" y="11"/>
                </a:lnTo>
                <a:lnTo>
                  <a:pt x="34" y="0"/>
                </a:lnTo>
                <a:lnTo>
                  <a:pt x="45" y="0"/>
                </a:lnTo>
                <a:lnTo>
                  <a:pt x="67" y="0"/>
                </a:lnTo>
                <a:lnTo>
                  <a:pt x="79" y="0"/>
                </a:lnTo>
                <a:lnTo>
                  <a:pt x="101" y="11"/>
                </a:lnTo>
                <a:lnTo>
                  <a:pt x="124" y="11"/>
                </a:lnTo>
                <a:lnTo>
                  <a:pt x="147" y="23"/>
                </a:lnTo>
                <a:lnTo>
                  <a:pt x="180" y="23"/>
                </a:lnTo>
                <a:lnTo>
                  <a:pt x="214" y="34"/>
                </a:lnTo>
                <a:lnTo>
                  <a:pt x="248" y="45"/>
                </a:lnTo>
                <a:lnTo>
                  <a:pt x="248" y="136"/>
                </a:lnTo>
                <a:lnTo>
                  <a:pt x="248" y="238"/>
                </a:lnTo>
                <a:lnTo>
                  <a:pt x="237" y="328"/>
                </a:lnTo>
                <a:lnTo>
                  <a:pt x="237" y="430"/>
                </a:lnTo>
                <a:lnTo>
                  <a:pt x="237" y="520"/>
                </a:lnTo>
                <a:lnTo>
                  <a:pt x="237" y="599"/>
                </a:lnTo>
                <a:lnTo>
                  <a:pt x="237" y="690"/>
                </a:lnTo>
                <a:lnTo>
                  <a:pt x="237" y="769"/>
                </a:lnTo>
                <a:lnTo>
                  <a:pt x="237" y="848"/>
                </a:lnTo>
                <a:lnTo>
                  <a:pt x="237" y="927"/>
                </a:lnTo>
                <a:lnTo>
                  <a:pt x="237" y="1006"/>
                </a:lnTo>
                <a:lnTo>
                  <a:pt x="237" y="1074"/>
                </a:lnTo>
                <a:lnTo>
                  <a:pt x="237" y="1142"/>
                </a:lnTo>
                <a:lnTo>
                  <a:pt x="237" y="1210"/>
                </a:lnTo>
                <a:lnTo>
                  <a:pt x="237" y="1278"/>
                </a:lnTo>
                <a:lnTo>
                  <a:pt x="237" y="1345"/>
                </a:lnTo>
                <a:lnTo>
                  <a:pt x="237" y="1402"/>
                </a:lnTo>
                <a:lnTo>
                  <a:pt x="237" y="1459"/>
                </a:lnTo>
                <a:lnTo>
                  <a:pt x="237" y="1515"/>
                </a:lnTo>
                <a:lnTo>
                  <a:pt x="226" y="1572"/>
                </a:lnTo>
                <a:lnTo>
                  <a:pt x="226" y="1617"/>
                </a:lnTo>
                <a:lnTo>
                  <a:pt x="226" y="1673"/>
                </a:lnTo>
                <a:lnTo>
                  <a:pt x="226" y="1719"/>
                </a:lnTo>
                <a:lnTo>
                  <a:pt x="226" y="1752"/>
                </a:lnTo>
                <a:lnTo>
                  <a:pt x="226" y="1798"/>
                </a:lnTo>
                <a:lnTo>
                  <a:pt x="226" y="1832"/>
                </a:lnTo>
                <a:lnTo>
                  <a:pt x="226" y="1877"/>
                </a:lnTo>
                <a:lnTo>
                  <a:pt x="226" y="1911"/>
                </a:lnTo>
                <a:lnTo>
                  <a:pt x="226" y="1933"/>
                </a:lnTo>
                <a:lnTo>
                  <a:pt x="214" y="1967"/>
                </a:lnTo>
                <a:lnTo>
                  <a:pt x="214" y="1990"/>
                </a:lnTo>
                <a:lnTo>
                  <a:pt x="214" y="2012"/>
                </a:lnTo>
                <a:lnTo>
                  <a:pt x="214" y="2058"/>
                </a:lnTo>
                <a:lnTo>
                  <a:pt x="203" y="2103"/>
                </a:lnTo>
                <a:lnTo>
                  <a:pt x="203" y="2137"/>
                </a:lnTo>
                <a:lnTo>
                  <a:pt x="203" y="2182"/>
                </a:lnTo>
                <a:lnTo>
                  <a:pt x="192" y="2216"/>
                </a:lnTo>
                <a:lnTo>
                  <a:pt x="192" y="2239"/>
                </a:lnTo>
                <a:lnTo>
                  <a:pt x="180" y="2272"/>
                </a:lnTo>
                <a:lnTo>
                  <a:pt x="180" y="2295"/>
                </a:lnTo>
                <a:lnTo>
                  <a:pt x="169" y="2318"/>
                </a:lnTo>
                <a:lnTo>
                  <a:pt x="169" y="2329"/>
                </a:lnTo>
                <a:lnTo>
                  <a:pt x="169" y="2352"/>
                </a:lnTo>
                <a:lnTo>
                  <a:pt x="158" y="2363"/>
                </a:lnTo>
                <a:lnTo>
                  <a:pt x="158" y="2374"/>
                </a:lnTo>
                <a:lnTo>
                  <a:pt x="147" y="2386"/>
                </a:lnTo>
                <a:lnTo>
                  <a:pt x="135" y="2386"/>
                </a:lnTo>
                <a:lnTo>
                  <a:pt x="124" y="2386"/>
                </a:lnTo>
                <a:lnTo>
                  <a:pt x="124" y="2374"/>
                </a:lnTo>
                <a:lnTo>
                  <a:pt x="113" y="2374"/>
                </a:lnTo>
                <a:lnTo>
                  <a:pt x="101" y="2363"/>
                </a:lnTo>
                <a:lnTo>
                  <a:pt x="90" y="2340"/>
                </a:lnTo>
                <a:lnTo>
                  <a:pt x="79" y="2329"/>
                </a:lnTo>
                <a:lnTo>
                  <a:pt x="67" y="2306"/>
                </a:lnTo>
                <a:lnTo>
                  <a:pt x="56" y="2272"/>
                </a:lnTo>
                <a:lnTo>
                  <a:pt x="34" y="2227"/>
                </a:lnTo>
                <a:lnTo>
                  <a:pt x="22" y="2182"/>
                </a:lnTo>
                <a:lnTo>
                  <a:pt x="11" y="2148"/>
                </a:lnTo>
                <a:lnTo>
                  <a:pt x="11" y="2126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7" name="Freeform 31"/>
          <p:cNvSpPr/>
          <p:nvPr/>
        </p:nvSpPr>
        <p:spPr>
          <a:xfrm>
            <a:off x="5794375" y="2298700"/>
            <a:ext cx="1355725" cy="174466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pathLst>
              <a:path w="2136" h="2747">
                <a:moveTo>
                  <a:pt x="0" y="237"/>
                </a:moveTo>
                <a:lnTo>
                  <a:pt x="79" y="226"/>
                </a:lnTo>
                <a:lnTo>
                  <a:pt x="169" y="226"/>
                </a:lnTo>
                <a:lnTo>
                  <a:pt x="260" y="226"/>
                </a:lnTo>
                <a:lnTo>
                  <a:pt x="350" y="215"/>
                </a:lnTo>
                <a:lnTo>
                  <a:pt x="452" y="203"/>
                </a:lnTo>
                <a:lnTo>
                  <a:pt x="565" y="192"/>
                </a:lnTo>
                <a:lnTo>
                  <a:pt x="678" y="181"/>
                </a:lnTo>
                <a:lnTo>
                  <a:pt x="791" y="158"/>
                </a:lnTo>
                <a:lnTo>
                  <a:pt x="848" y="147"/>
                </a:lnTo>
                <a:lnTo>
                  <a:pt x="904" y="147"/>
                </a:lnTo>
                <a:lnTo>
                  <a:pt x="1017" y="124"/>
                </a:lnTo>
                <a:lnTo>
                  <a:pt x="1119" y="113"/>
                </a:lnTo>
                <a:lnTo>
                  <a:pt x="1198" y="102"/>
                </a:lnTo>
                <a:lnTo>
                  <a:pt x="1288" y="90"/>
                </a:lnTo>
                <a:lnTo>
                  <a:pt x="1356" y="79"/>
                </a:lnTo>
                <a:lnTo>
                  <a:pt x="1424" y="79"/>
                </a:lnTo>
                <a:lnTo>
                  <a:pt x="1481" y="68"/>
                </a:lnTo>
                <a:lnTo>
                  <a:pt x="1526" y="68"/>
                </a:lnTo>
                <a:lnTo>
                  <a:pt x="1571" y="56"/>
                </a:lnTo>
                <a:lnTo>
                  <a:pt x="1605" y="56"/>
                </a:lnTo>
                <a:lnTo>
                  <a:pt x="1628" y="45"/>
                </a:lnTo>
                <a:lnTo>
                  <a:pt x="1662" y="34"/>
                </a:lnTo>
                <a:lnTo>
                  <a:pt x="1673" y="34"/>
                </a:lnTo>
                <a:lnTo>
                  <a:pt x="1695" y="23"/>
                </a:lnTo>
                <a:lnTo>
                  <a:pt x="1707" y="11"/>
                </a:lnTo>
                <a:lnTo>
                  <a:pt x="1729" y="0"/>
                </a:lnTo>
                <a:lnTo>
                  <a:pt x="1752" y="0"/>
                </a:lnTo>
                <a:lnTo>
                  <a:pt x="1775" y="0"/>
                </a:lnTo>
                <a:lnTo>
                  <a:pt x="1786" y="0"/>
                </a:lnTo>
                <a:lnTo>
                  <a:pt x="1797" y="0"/>
                </a:lnTo>
                <a:lnTo>
                  <a:pt x="1820" y="0"/>
                </a:lnTo>
                <a:lnTo>
                  <a:pt x="1831" y="11"/>
                </a:lnTo>
                <a:lnTo>
                  <a:pt x="1854" y="11"/>
                </a:lnTo>
                <a:lnTo>
                  <a:pt x="1876" y="23"/>
                </a:lnTo>
                <a:lnTo>
                  <a:pt x="1899" y="34"/>
                </a:lnTo>
                <a:lnTo>
                  <a:pt x="1933" y="45"/>
                </a:lnTo>
                <a:lnTo>
                  <a:pt x="1978" y="68"/>
                </a:lnTo>
                <a:lnTo>
                  <a:pt x="2023" y="90"/>
                </a:lnTo>
                <a:lnTo>
                  <a:pt x="2057" y="124"/>
                </a:lnTo>
                <a:lnTo>
                  <a:pt x="2091" y="147"/>
                </a:lnTo>
                <a:lnTo>
                  <a:pt x="2114" y="170"/>
                </a:lnTo>
                <a:lnTo>
                  <a:pt x="2125" y="192"/>
                </a:lnTo>
                <a:lnTo>
                  <a:pt x="2136" y="203"/>
                </a:lnTo>
                <a:lnTo>
                  <a:pt x="2136" y="215"/>
                </a:lnTo>
                <a:lnTo>
                  <a:pt x="2136" y="237"/>
                </a:lnTo>
                <a:lnTo>
                  <a:pt x="2125" y="260"/>
                </a:lnTo>
                <a:lnTo>
                  <a:pt x="2114" y="271"/>
                </a:lnTo>
                <a:lnTo>
                  <a:pt x="2102" y="283"/>
                </a:lnTo>
                <a:lnTo>
                  <a:pt x="2091" y="294"/>
                </a:lnTo>
                <a:lnTo>
                  <a:pt x="2080" y="305"/>
                </a:lnTo>
                <a:lnTo>
                  <a:pt x="2080" y="328"/>
                </a:lnTo>
                <a:lnTo>
                  <a:pt x="2069" y="350"/>
                </a:lnTo>
                <a:lnTo>
                  <a:pt x="2069" y="384"/>
                </a:lnTo>
                <a:lnTo>
                  <a:pt x="2069" y="430"/>
                </a:lnTo>
                <a:lnTo>
                  <a:pt x="2057" y="463"/>
                </a:lnTo>
                <a:lnTo>
                  <a:pt x="2057" y="520"/>
                </a:lnTo>
                <a:lnTo>
                  <a:pt x="2069" y="746"/>
                </a:lnTo>
                <a:lnTo>
                  <a:pt x="2069" y="859"/>
                </a:lnTo>
                <a:lnTo>
                  <a:pt x="2080" y="972"/>
                </a:lnTo>
                <a:lnTo>
                  <a:pt x="2080" y="1040"/>
                </a:lnTo>
                <a:lnTo>
                  <a:pt x="2080" y="1119"/>
                </a:lnTo>
                <a:lnTo>
                  <a:pt x="2080" y="1198"/>
                </a:lnTo>
                <a:lnTo>
                  <a:pt x="2080" y="1277"/>
                </a:lnTo>
                <a:lnTo>
                  <a:pt x="2080" y="1379"/>
                </a:lnTo>
                <a:lnTo>
                  <a:pt x="2080" y="1481"/>
                </a:lnTo>
                <a:lnTo>
                  <a:pt x="2080" y="1583"/>
                </a:lnTo>
                <a:lnTo>
                  <a:pt x="2091" y="1696"/>
                </a:lnTo>
                <a:lnTo>
                  <a:pt x="2091" y="1809"/>
                </a:lnTo>
                <a:lnTo>
                  <a:pt x="2091" y="1922"/>
                </a:lnTo>
                <a:lnTo>
                  <a:pt x="2091" y="2024"/>
                </a:lnTo>
                <a:lnTo>
                  <a:pt x="2102" y="2103"/>
                </a:lnTo>
                <a:lnTo>
                  <a:pt x="2091" y="2182"/>
                </a:lnTo>
                <a:lnTo>
                  <a:pt x="2091" y="2261"/>
                </a:lnTo>
                <a:lnTo>
                  <a:pt x="2091" y="2318"/>
                </a:lnTo>
                <a:lnTo>
                  <a:pt x="2091" y="2363"/>
                </a:lnTo>
                <a:lnTo>
                  <a:pt x="2080" y="2408"/>
                </a:lnTo>
                <a:lnTo>
                  <a:pt x="2080" y="2453"/>
                </a:lnTo>
                <a:lnTo>
                  <a:pt x="2069" y="2498"/>
                </a:lnTo>
                <a:lnTo>
                  <a:pt x="2057" y="2532"/>
                </a:lnTo>
                <a:lnTo>
                  <a:pt x="2046" y="2566"/>
                </a:lnTo>
                <a:lnTo>
                  <a:pt x="2035" y="2600"/>
                </a:lnTo>
                <a:lnTo>
                  <a:pt x="2023" y="2623"/>
                </a:lnTo>
                <a:lnTo>
                  <a:pt x="2012" y="2657"/>
                </a:lnTo>
                <a:lnTo>
                  <a:pt x="2001" y="2679"/>
                </a:lnTo>
                <a:lnTo>
                  <a:pt x="1978" y="2691"/>
                </a:lnTo>
                <a:lnTo>
                  <a:pt x="1967" y="2713"/>
                </a:lnTo>
                <a:lnTo>
                  <a:pt x="1955" y="2725"/>
                </a:lnTo>
                <a:lnTo>
                  <a:pt x="1933" y="2736"/>
                </a:lnTo>
                <a:lnTo>
                  <a:pt x="1910" y="2747"/>
                </a:lnTo>
                <a:lnTo>
                  <a:pt x="1888" y="2747"/>
                </a:lnTo>
                <a:lnTo>
                  <a:pt x="1876" y="2747"/>
                </a:lnTo>
                <a:lnTo>
                  <a:pt x="1876" y="2736"/>
                </a:lnTo>
                <a:lnTo>
                  <a:pt x="1865" y="2725"/>
                </a:lnTo>
                <a:lnTo>
                  <a:pt x="1865" y="2713"/>
                </a:lnTo>
                <a:lnTo>
                  <a:pt x="1854" y="2691"/>
                </a:lnTo>
                <a:lnTo>
                  <a:pt x="1854" y="2668"/>
                </a:lnTo>
                <a:lnTo>
                  <a:pt x="1854" y="2645"/>
                </a:lnTo>
                <a:lnTo>
                  <a:pt x="1854" y="2611"/>
                </a:lnTo>
                <a:lnTo>
                  <a:pt x="1842" y="2578"/>
                </a:lnTo>
                <a:lnTo>
                  <a:pt x="1831" y="2532"/>
                </a:lnTo>
                <a:lnTo>
                  <a:pt x="1808" y="2498"/>
                </a:lnTo>
                <a:lnTo>
                  <a:pt x="1775" y="2442"/>
                </a:lnTo>
                <a:lnTo>
                  <a:pt x="1741" y="2397"/>
                </a:lnTo>
                <a:lnTo>
                  <a:pt x="1707" y="2340"/>
                </a:lnTo>
                <a:lnTo>
                  <a:pt x="1662" y="2284"/>
                </a:lnTo>
                <a:lnTo>
                  <a:pt x="1707" y="2284"/>
                </a:lnTo>
                <a:lnTo>
                  <a:pt x="1741" y="2295"/>
                </a:lnTo>
                <a:lnTo>
                  <a:pt x="1775" y="2306"/>
                </a:lnTo>
                <a:lnTo>
                  <a:pt x="1797" y="2306"/>
                </a:lnTo>
                <a:lnTo>
                  <a:pt x="1820" y="2318"/>
                </a:lnTo>
                <a:lnTo>
                  <a:pt x="1831" y="2318"/>
                </a:lnTo>
                <a:lnTo>
                  <a:pt x="1842" y="2318"/>
                </a:lnTo>
                <a:lnTo>
                  <a:pt x="1854" y="2318"/>
                </a:lnTo>
                <a:lnTo>
                  <a:pt x="1865" y="2318"/>
                </a:lnTo>
                <a:lnTo>
                  <a:pt x="1865" y="2306"/>
                </a:lnTo>
                <a:lnTo>
                  <a:pt x="1865" y="2295"/>
                </a:lnTo>
                <a:lnTo>
                  <a:pt x="1865" y="2284"/>
                </a:lnTo>
                <a:lnTo>
                  <a:pt x="1876" y="2272"/>
                </a:lnTo>
                <a:lnTo>
                  <a:pt x="1876" y="2250"/>
                </a:lnTo>
                <a:lnTo>
                  <a:pt x="1876" y="2227"/>
                </a:lnTo>
                <a:lnTo>
                  <a:pt x="1888" y="2216"/>
                </a:lnTo>
                <a:lnTo>
                  <a:pt x="1888" y="2204"/>
                </a:lnTo>
                <a:lnTo>
                  <a:pt x="1888" y="2182"/>
                </a:lnTo>
                <a:lnTo>
                  <a:pt x="1888" y="2159"/>
                </a:lnTo>
                <a:lnTo>
                  <a:pt x="1888" y="2137"/>
                </a:lnTo>
                <a:lnTo>
                  <a:pt x="1888" y="2114"/>
                </a:lnTo>
                <a:lnTo>
                  <a:pt x="1888" y="2080"/>
                </a:lnTo>
                <a:lnTo>
                  <a:pt x="1888" y="2046"/>
                </a:lnTo>
                <a:lnTo>
                  <a:pt x="1888" y="2012"/>
                </a:lnTo>
                <a:lnTo>
                  <a:pt x="1888" y="1978"/>
                </a:lnTo>
                <a:lnTo>
                  <a:pt x="1888" y="1933"/>
                </a:lnTo>
                <a:lnTo>
                  <a:pt x="1888" y="1888"/>
                </a:lnTo>
                <a:lnTo>
                  <a:pt x="1888" y="1843"/>
                </a:lnTo>
                <a:lnTo>
                  <a:pt x="1888" y="1797"/>
                </a:lnTo>
                <a:lnTo>
                  <a:pt x="1888" y="1741"/>
                </a:lnTo>
                <a:lnTo>
                  <a:pt x="1888" y="1684"/>
                </a:lnTo>
                <a:lnTo>
                  <a:pt x="1888" y="1571"/>
                </a:lnTo>
                <a:lnTo>
                  <a:pt x="1888" y="1458"/>
                </a:lnTo>
                <a:lnTo>
                  <a:pt x="1888" y="1345"/>
                </a:lnTo>
                <a:lnTo>
                  <a:pt x="1888" y="1244"/>
                </a:lnTo>
                <a:lnTo>
                  <a:pt x="1888" y="1040"/>
                </a:lnTo>
                <a:lnTo>
                  <a:pt x="1876" y="837"/>
                </a:lnTo>
                <a:lnTo>
                  <a:pt x="1876" y="791"/>
                </a:lnTo>
                <a:lnTo>
                  <a:pt x="1876" y="746"/>
                </a:lnTo>
                <a:lnTo>
                  <a:pt x="1876" y="701"/>
                </a:lnTo>
                <a:lnTo>
                  <a:pt x="1876" y="667"/>
                </a:lnTo>
                <a:lnTo>
                  <a:pt x="1876" y="633"/>
                </a:lnTo>
                <a:lnTo>
                  <a:pt x="1865" y="588"/>
                </a:lnTo>
                <a:lnTo>
                  <a:pt x="1865" y="565"/>
                </a:lnTo>
                <a:lnTo>
                  <a:pt x="1865" y="531"/>
                </a:lnTo>
                <a:lnTo>
                  <a:pt x="1865" y="475"/>
                </a:lnTo>
                <a:lnTo>
                  <a:pt x="1865" y="430"/>
                </a:lnTo>
                <a:lnTo>
                  <a:pt x="1865" y="396"/>
                </a:lnTo>
                <a:lnTo>
                  <a:pt x="1865" y="373"/>
                </a:lnTo>
                <a:lnTo>
                  <a:pt x="1865" y="328"/>
                </a:lnTo>
                <a:lnTo>
                  <a:pt x="1854" y="294"/>
                </a:lnTo>
                <a:lnTo>
                  <a:pt x="1842" y="260"/>
                </a:lnTo>
                <a:lnTo>
                  <a:pt x="1820" y="215"/>
                </a:lnTo>
                <a:lnTo>
                  <a:pt x="1786" y="192"/>
                </a:lnTo>
                <a:lnTo>
                  <a:pt x="1741" y="170"/>
                </a:lnTo>
                <a:lnTo>
                  <a:pt x="1695" y="158"/>
                </a:lnTo>
                <a:lnTo>
                  <a:pt x="1673" y="158"/>
                </a:lnTo>
                <a:lnTo>
                  <a:pt x="1650" y="158"/>
                </a:lnTo>
                <a:lnTo>
                  <a:pt x="1628" y="158"/>
                </a:lnTo>
                <a:lnTo>
                  <a:pt x="1605" y="158"/>
                </a:lnTo>
                <a:lnTo>
                  <a:pt x="1571" y="158"/>
                </a:lnTo>
                <a:lnTo>
                  <a:pt x="1537" y="170"/>
                </a:lnTo>
                <a:lnTo>
                  <a:pt x="1503" y="170"/>
                </a:lnTo>
                <a:lnTo>
                  <a:pt x="1458" y="170"/>
                </a:lnTo>
                <a:lnTo>
                  <a:pt x="1413" y="181"/>
                </a:lnTo>
                <a:lnTo>
                  <a:pt x="1368" y="181"/>
                </a:lnTo>
                <a:lnTo>
                  <a:pt x="1311" y="192"/>
                </a:lnTo>
                <a:lnTo>
                  <a:pt x="1243" y="192"/>
                </a:lnTo>
                <a:lnTo>
                  <a:pt x="1187" y="203"/>
                </a:lnTo>
                <a:lnTo>
                  <a:pt x="1119" y="215"/>
                </a:lnTo>
                <a:lnTo>
                  <a:pt x="1040" y="226"/>
                </a:lnTo>
                <a:lnTo>
                  <a:pt x="961" y="237"/>
                </a:lnTo>
                <a:lnTo>
                  <a:pt x="881" y="249"/>
                </a:lnTo>
                <a:lnTo>
                  <a:pt x="791" y="260"/>
                </a:lnTo>
                <a:lnTo>
                  <a:pt x="701" y="271"/>
                </a:lnTo>
                <a:lnTo>
                  <a:pt x="621" y="283"/>
                </a:lnTo>
                <a:lnTo>
                  <a:pt x="542" y="294"/>
                </a:lnTo>
                <a:lnTo>
                  <a:pt x="474" y="294"/>
                </a:lnTo>
                <a:lnTo>
                  <a:pt x="407" y="305"/>
                </a:lnTo>
                <a:lnTo>
                  <a:pt x="339" y="317"/>
                </a:lnTo>
                <a:lnTo>
                  <a:pt x="282" y="328"/>
                </a:lnTo>
                <a:lnTo>
                  <a:pt x="226" y="328"/>
                </a:lnTo>
                <a:lnTo>
                  <a:pt x="181" y="339"/>
                </a:lnTo>
                <a:lnTo>
                  <a:pt x="147" y="339"/>
                </a:lnTo>
                <a:lnTo>
                  <a:pt x="101" y="350"/>
                </a:lnTo>
                <a:lnTo>
                  <a:pt x="67" y="350"/>
                </a:lnTo>
                <a:lnTo>
                  <a:pt x="45" y="350"/>
                </a:lnTo>
                <a:lnTo>
                  <a:pt x="22" y="350"/>
                </a:lnTo>
                <a:lnTo>
                  <a:pt x="11" y="350"/>
                </a:lnTo>
                <a:lnTo>
                  <a:pt x="0" y="362"/>
                </a:lnTo>
                <a:lnTo>
                  <a:pt x="0" y="237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8" name="Freeform 32"/>
          <p:cNvSpPr/>
          <p:nvPr/>
        </p:nvSpPr>
        <p:spPr>
          <a:xfrm>
            <a:off x="6094413" y="2578100"/>
            <a:ext cx="158750" cy="28733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49" h="452">
                <a:moveTo>
                  <a:pt x="249" y="396"/>
                </a:moveTo>
                <a:lnTo>
                  <a:pt x="249" y="418"/>
                </a:lnTo>
                <a:lnTo>
                  <a:pt x="238" y="441"/>
                </a:lnTo>
                <a:lnTo>
                  <a:pt x="227" y="452"/>
                </a:lnTo>
                <a:lnTo>
                  <a:pt x="215" y="452"/>
                </a:lnTo>
                <a:lnTo>
                  <a:pt x="204" y="452"/>
                </a:lnTo>
                <a:lnTo>
                  <a:pt x="193" y="441"/>
                </a:lnTo>
                <a:lnTo>
                  <a:pt x="181" y="429"/>
                </a:lnTo>
                <a:lnTo>
                  <a:pt x="170" y="407"/>
                </a:lnTo>
                <a:lnTo>
                  <a:pt x="170" y="384"/>
                </a:lnTo>
                <a:lnTo>
                  <a:pt x="159" y="362"/>
                </a:lnTo>
                <a:lnTo>
                  <a:pt x="147" y="328"/>
                </a:lnTo>
                <a:lnTo>
                  <a:pt x="136" y="282"/>
                </a:lnTo>
                <a:lnTo>
                  <a:pt x="125" y="249"/>
                </a:lnTo>
                <a:lnTo>
                  <a:pt x="114" y="215"/>
                </a:lnTo>
                <a:lnTo>
                  <a:pt x="91" y="181"/>
                </a:lnTo>
                <a:lnTo>
                  <a:pt x="80" y="147"/>
                </a:lnTo>
                <a:lnTo>
                  <a:pt x="68" y="124"/>
                </a:lnTo>
                <a:lnTo>
                  <a:pt x="57" y="102"/>
                </a:lnTo>
                <a:lnTo>
                  <a:pt x="46" y="79"/>
                </a:lnTo>
                <a:lnTo>
                  <a:pt x="34" y="68"/>
                </a:lnTo>
                <a:lnTo>
                  <a:pt x="23" y="56"/>
                </a:lnTo>
                <a:lnTo>
                  <a:pt x="12" y="45"/>
                </a:lnTo>
                <a:lnTo>
                  <a:pt x="0" y="34"/>
                </a:lnTo>
                <a:lnTo>
                  <a:pt x="0" y="22"/>
                </a:lnTo>
                <a:lnTo>
                  <a:pt x="0" y="11"/>
                </a:lnTo>
                <a:lnTo>
                  <a:pt x="0" y="0"/>
                </a:lnTo>
                <a:lnTo>
                  <a:pt x="12" y="0"/>
                </a:lnTo>
                <a:lnTo>
                  <a:pt x="23" y="0"/>
                </a:lnTo>
                <a:lnTo>
                  <a:pt x="34" y="0"/>
                </a:lnTo>
                <a:lnTo>
                  <a:pt x="57" y="0"/>
                </a:lnTo>
                <a:lnTo>
                  <a:pt x="80" y="0"/>
                </a:lnTo>
                <a:lnTo>
                  <a:pt x="114" y="0"/>
                </a:lnTo>
                <a:lnTo>
                  <a:pt x="147" y="11"/>
                </a:lnTo>
                <a:lnTo>
                  <a:pt x="193" y="11"/>
                </a:lnTo>
                <a:lnTo>
                  <a:pt x="193" y="68"/>
                </a:lnTo>
                <a:lnTo>
                  <a:pt x="193" y="113"/>
                </a:lnTo>
                <a:lnTo>
                  <a:pt x="215" y="169"/>
                </a:lnTo>
                <a:lnTo>
                  <a:pt x="227" y="226"/>
                </a:lnTo>
                <a:lnTo>
                  <a:pt x="227" y="260"/>
                </a:lnTo>
                <a:lnTo>
                  <a:pt x="238" y="282"/>
                </a:lnTo>
                <a:lnTo>
                  <a:pt x="238" y="305"/>
                </a:lnTo>
                <a:lnTo>
                  <a:pt x="249" y="328"/>
                </a:lnTo>
                <a:lnTo>
                  <a:pt x="249" y="373"/>
                </a:lnTo>
                <a:lnTo>
                  <a:pt x="249" y="396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9" name="Freeform 33"/>
          <p:cNvSpPr/>
          <p:nvPr/>
        </p:nvSpPr>
        <p:spPr>
          <a:xfrm>
            <a:off x="6145213" y="2513013"/>
            <a:ext cx="595312" cy="2381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938" h="373">
                <a:moveTo>
                  <a:pt x="678" y="136"/>
                </a:moveTo>
                <a:lnTo>
                  <a:pt x="667" y="136"/>
                </a:lnTo>
                <a:lnTo>
                  <a:pt x="655" y="136"/>
                </a:lnTo>
                <a:lnTo>
                  <a:pt x="644" y="136"/>
                </a:lnTo>
                <a:lnTo>
                  <a:pt x="621" y="136"/>
                </a:lnTo>
                <a:lnTo>
                  <a:pt x="587" y="136"/>
                </a:lnTo>
                <a:lnTo>
                  <a:pt x="554" y="136"/>
                </a:lnTo>
                <a:lnTo>
                  <a:pt x="508" y="147"/>
                </a:lnTo>
                <a:lnTo>
                  <a:pt x="463" y="158"/>
                </a:lnTo>
                <a:lnTo>
                  <a:pt x="350" y="170"/>
                </a:lnTo>
                <a:lnTo>
                  <a:pt x="237" y="181"/>
                </a:lnTo>
                <a:lnTo>
                  <a:pt x="124" y="192"/>
                </a:lnTo>
                <a:lnTo>
                  <a:pt x="67" y="192"/>
                </a:lnTo>
                <a:lnTo>
                  <a:pt x="0" y="192"/>
                </a:lnTo>
                <a:lnTo>
                  <a:pt x="0" y="113"/>
                </a:lnTo>
                <a:lnTo>
                  <a:pt x="113" y="113"/>
                </a:lnTo>
                <a:lnTo>
                  <a:pt x="214" y="102"/>
                </a:lnTo>
                <a:lnTo>
                  <a:pt x="305" y="91"/>
                </a:lnTo>
                <a:lnTo>
                  <a:pt x="407" y="79"/>
                </a:lnTo>
                <a:lnTo>
                  <a:pt x="452" y="79"/>
                </a:lnTo>
                <a:lnTo>
                  <a:pt x="486" y="68"/>
                </a:lnTo>
                <a:lnTo>
                  <a:pt x="520" y="57"/>
                </a:lnTo>
                <a:lnTo>
                  <a:pt x="542" y="57"/>
                </a:lnTo>
                <a:lnTo>
                  <a:pt x="565" y="45"/>
                </a:lnTo>
                <a:lnTo>
                  <a:pt x="576" y="45"/>
                </a:lnTo>
                <a:lnTo>
                  <a:pt x="587" y="34"/>
                </a:lnTo>
                <a:lnTo>
                  <a:pt x="599" y="34"/>
                </a:lnTo>
                <a:lnTo>
                  <a:pt x="610" y="23"/>
                </a:lnTo>
                <a:lnTo>
                  <a:pt x="621" y="11"/>
                </a:lnTo>
                <a:lnTo>
                  <a:pt x="644" y="11"/>
                </a:lnTo>
                <a:lnTo>
                  <a:pt x="655" y="0"/>
                </a:lnTo>
                <a:lnTo>
                  <a:pt x="667" y="0"/>
                </a:lnTo>
                <a:lnTo>
                  <a:pt x="701" y="11"/>
                </a:lnTo>
                <a:lnTo>
                  <a:pt x="734" y="23"/>
                </a:lnTo>
                <a:lnTo>
                  <a:pt x="780" y="34"/>
                </a:lnTo>
                <a:lnTo>
                  <a:pt x="802" y="45"/>
                </a:lnTo>
                <a:lnTo>
                  <a:pt x="836" y="57"/>
                </a:lnTo>
                <a:lnTo>
                  <a:pt x="859" y="68"/>
                </a:lnTo>
                <a:lnTo>
                  <a:pt x="881" y="79"/>
                </a:lnTo>
                <a:lnTo>
                  <a:pt x="893" y="91"/>
                </a:lnTo>
                <a:lnTo>
                  <a:pt x="904" y="102"/>
                </a:lnTo>
                <a:lnTo>
                  <a:pt x="927" y="113"/>
                </a:lnTo>
                <a:lnTo>
                  <a:pt x="927" y="124"/>
                </a:lnTo>
                <a:lnTo>
                  <a:pt x="938" y="136"/>
                </a:lnTo>
                <a:lnTo>
                  <a:pt x="938" y="158"/>
                </a:lnTo>
                <a:lnTo>
                  <a:pt x="927" y="170"/>
                </a:lnTo>
                <a:lnTo>
                  <a:pt x="915" y="181"/>
                </a:lnTo>
                <a:lnTo>
                  <a:pt x="893" y="181"/>
                </a:lnTo>
                <a:lnTo>
                  <a:pt x="881" y="181"/>
                </a:lnTo>
                <a:lnTo>
                  <a:pt x="859" y="192"/>
                </a:lnTo>
                <a:lnTo>
                  <a:pt x="848" y="215"/>
                </a:lnTo>
                <a:lnTo>
                  <a:pt x="814" y="238"/>
                </a:lnTo>
                <a:lnTo>
                  <a:pt x="791" y="260"/>
                </a:lnTo>
                <a:lnTo>
                  <a:pt x="757" y="294"/>
                </a:lnTo>
                <a:lnTo>
                  <a:pt x="723" y="328"/>
                </a:lnTo>
                <a:lnTo>
                  <a:pt x="689" y="373"/>
                </a:lnTo>
                <a:lnTo>
                  <a:pt x="565" y="373"/>
                </a:lnTo>
                <a:lnTo>
                  <a:pt x="587" y="328"/>
                </a:lnTo>
                <a:lnTo>
                  <a:pt x="621" y="283"/>
                </a:lnTo>
                <a:lnTo>
                  <a:pt x="644" y="238"/>
                </a:lnTo>
                <a:lnTo>
                  <a:pt x="655" y="204"/>
                </a:lnTo>
                <a:lnTo>
                  <a:pt x="667" y="181"/>
                </a:lnTo>
                <a:lnTo>
                  <a:pt x="678" y="158"/>
                </a:lnTo>
                <a:lnTo>
                  <a:pt x="678" y="147"/>
                </a:lnTo>
                <a:lnTo>
                  <a:pt x="678" y="136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0" name="Freeform 34"/>
          <p:cNvSpPr/>
          <p:nvPr/>
        </p:nvSpPr>
        <p:spPr>
          <a:xfrm>
            <a:off x="6218238" y="2736850"/>
            <a:ext cx="415925" cy="93663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</a:cxnLst>
            <a:pathLst>
              <a:path w="655" h="147">
                <a:moveTo>
                  <a:pt x="0" y="67"/>
                </a:moveTo>
                <a:lnTo>
                  <a:pt x="79" y="56"/>
                </a:lnTo>
                <a:lnTo>
                  <a:pt x="147" y="45"/>
                </a:lnTo>
                <a:lnTo>
                  <a:pt x="214" y="33"/>
                </a:lnTo>
                <a:lnTo>
                  <a:pt x="282" y="22"/>
                </a:lnTo>
                <a:lnTo>
                  <a:pt x="339" y="11"/>
                </a:lnTo>
                <a:lnTo>
                  <a:pt x="395" y="11"/>
                </a:lnTo>
                <a:lnTo>
                  <a:pt x="452" y="0"/>
                </a:lnTo>
                <a:lnTo>
                  <a:pt x="486" y="0"/>
                </a:lnTo>
                <a:lnTo>
                  <a:pt x="531" y="0"/>
                </a:lnTo>
                <a:lnTo>
                  <a:pt x="565" y="0"/>
                </a:lnTo>
                <a:lnTo>
                  <a:pt x="588" y="0"/>
                </a:lnTo>
                <a:lnTo>
                  <a:pt x="610" y="0"/>
                </a:lnTo>
                <a:lnTo>
                  <a:pt x="633" y="0"/>
                </a:lnTo>
                <a:lnTo>
                  <a:pt x="644" y="0"/>
                </a:lnTo>
                <a:lnTo>
                  <a:pt x="655" y="11"/>
                </a:lnTo>
                <a:lnTo>
                  <a:pt x="655" y="45"/>
                </a:lnTo>
                <a:lnTo>
                  <a:pt x="644" y="56"/>
                </a:lnTo>
                <a:lnTo>
                  <a:pt x="644" y="67"/>
                </a:lnTo>
                <a:lnTo>
                  <a:pt x="633" y="79"/>
                </a:lnTo>
                <a:lnTo>
                  <a:pt x="621" y="79"/>
                </a:lnTo>
                <a:lnTo>
                  <a:pt x="610" y="79"/>
                </a:lnTo>
                <a:lnTo>
                  <a:pt x="599" y="79"/>
                </a:lnTo>
                <a:lnTo>
                  <a:pt x="576" y="90"/>
                </a:lnTo>
                <a:lnTo>
                  <a:pt x="554" y="90"/>
                </a:lnTo>
                <a:lnTo>
                  <a:pt x="531" y="90"/>
                </a:lnTo>
                <a:lnTo>
                  <a:pt x="497" y="101"/>
                </a:lnTo>
                <a:lnTo>
                  <a:pt x="463" y="101"/>
                </a:lnTo>
                <a:lnTo>
                  <a:pt x="418" y="113"/>
                </a:lnTo>
                <a:lnTo>
                  <a:pt x="373" y="113"/>
                </a:lnTo>
                <a:lnTo>
                  <a:pt x="316" y="124"/>
                </a:lnTo>
                <a:lnTo>
                  <a:pt x="260" y="124"/>
                </a:lnTo>
                <a:lnTo>
                  <a:pt x="203" y="135"/>
                </a:lnTo>
                <a:lnTo>
                  <a:pt x="135" y="135"/>
                </a:lnTo>
                <a:lnTo>
                  <a:pt x="67" y="147"/>
                </a:lnTo>
                <a:lnTo>
                  <a:pt x="0" y="147"/>
                </a:lnTo>
                <a:lnTo>
                  <a:pt x="0" y="67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" name="Freeform 35"/>
          <p:cNvSpPr/>
          <p:nvPr/>
        </p:nvSpPr>
        <p:spPr>
          <a:xfrm>
            <a:off x="6053138" y="2951163"/>
            <a:ext cx="114300" cy="509587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</a:cxnLst>
            <a:pathLst>
              <a:path w="181" h="802">
                <a:moveTo>
                  <a:pt x="0" y="34"/>
                </a:moveTo>
                <a:lnTo>
                  <a:pt x="11" y="22"/>
                </a:lnTo>
                <a:lnTo>
                  <a:pt x="22" y="11"/>
                </a:lnTo>
                <a:lnTo>
                  <a:pt x="34" y="0"/>
                </a:lnTo>
                <a:lnTo>
                  <a:pt x="45" y="11"/>
                </a:lnTo>
                <a:lnTo>
                  <a:pt x="56" y="11"/>
                </a:lnTo>
                <a:lnTo>
                  <a:pt x="113" y="22"/>
                </a:lnTo>
                <a:lnTo>
                  <a:pt x="147" y="34"/>
                </a:lnTo>
                <a:lnTo>
                  <a:pt x="181" y="34"/>
                </a:lnTo>
                <a:lnTo>
                  <a:pt x="181" y="113"/>
                </a:lnTo>
                <a:lnTo>
                  <a:pt x="181" y="192"/>
                </a:lnTo>
                <a:lnTo>
                  <a:pt x="181" y="260"/>
                </a:lnTo>
                <a:lnTo>
                  <a:pt x="169" y="328"/>
                </a:lnTo>
                <a:lnTo>
                  <a:pt x="169" y="384"/>
                </a:lnTo>
                <a:lnTo>
                  <a:pt x="169" y="441"/>
                </a:lnTo>
                <a:lnTo>
                  <a:pt x="169" y="497"/>
                </a:lnTo>
                <a:lnTo>
                  <a:pt x="169" y="542"/>
                </a:lnTo>
                <a:lnTo>
                  <a:pt x="169" y="588"/>
                </a:lnTo>
                <a:lnTo>
                  <a:pt x="169" y="622"/>
                </a:lnTo>
                <a:lnTo>
                  <a:pt x="158" y="655"/>
                </a:lnTo>
                <a:lnTo>
                  <a:pt x="158" y="689"/>
                </a:lnTo>
                <a:lnTo>
                  <a:pt x="158" y="712"/>
                </a:lnTo>
                <a:lnTo>
                  <a:pt x="158" y="735"/>
                </a:lnTo>
                <a:lnTo>
                  <a:pt x="158" y="746"/>
                </a:lnTo>
                <a:lnTo>
                  <a:pt x="147" y="757"/>
                </a:lnTo>
                <a:lnTo>
                  <a:pt x="147" y="768"/>
                </a:lnTo>
                <a:lnTo>
                  <a:pt x="135" y="780"/>
                </a:lnTo>
                <a:lnTo>
                  <a:pt x="124" y="791"/>
                </a:lnTo>
                <a:lnTo>
                  <a:pt x="113" y="802"/>
                </a:lnTo>
                <a:lnTo>
                  <a:pt x="101" y="802"/>
                </a:lnTo>
                <a:lnTo>
                  <a:pt x="90" y="802"/>
                </a:lnTo>
                <a:lnTo>
                  <a:pt x="79" y="791"/>
                </a:lnTo>
                <a:lnTo>
                  <a:pt x="67" y="780"/>
                </a:lnTo>
                <a:lnTo>
                  <a:pt x="45" y="757"/>
                </a:lnTo>
                <a:lnTo>
                  <a:pt x="34" y="735"/>
                </a:lnTo>
                <a:lnTo>
                  <a:pt x="22" y="712"/>
                </a:lnTo>
                <a:lnTo>
                  <a:pt x="22" y="689"/>
                </a:lnTo>
                <a:lnTo>
                  <a:pt x="22" y="678"/>
                </a:lnTo>
                <a:lnTo>
                  <a:pt x="22" y="667"/>
                </a:lnTo>
                <a:lnTo>
                  <a:pt x="22" y="644"/>
                </a:lnTo>
                <a:lnTo>
                  <a:pt x="34" y="610"/>
                </a:lnTo>
                <a:lnTo>
                  <a:pt x="34" y="576"/>
                </a:lnTo>
                <a:lnTo>
                  <a:pt x="34" y="542"/>
                </a:lnTo>
                <a:lnTo>
                  <a:pt x="45" y="497"/>
                </a:lnTo>
                <a:lnTo>
                  <a:pt x="45" y="441"/>
                </a:lnTo>
                <a:lnTo>
                  <a:pt x="56" y="395"/>
                </a:lnTo>
                <a:lnTo>
                  <a:pt x="56" y="350"/>
                </a:lnTo>
                <a:lnTo>
                  <a:pt x="56" y="305"/>
                </a:lnTo>
                <a:lnTo>
                  <a:pt x="45" y="271"/>
                </a:lnTo>
                <a:lnTo>
                  <a:pt x="45" y="237"/>
                </a:lnTo>
                <a:lnTo>
                  <a:pt x="45" y="203"/>
                </a:lnTo>
                <a:lnTo>
                  <a:pt x="34" y="169"/>
                </a:lnTo>
                <a:lnTo>
                  <a:pt x="34" y="147"/>
                </a:lnTo>
                <a:lnTo>
                  <a:pt x="22" y="101"/>
                </a:lnTo>
                <a:lnTo>
                  <a:pt x="0" y="68"/>
                </a:lnTo>
                <a:lnTo>
                  <a:pt x="0" y="45"/>
                </a:lnTo>
                <a:lnTo>
                  <a:pt x="0" y="3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2" name="Freeform 36"/>
          <p:cNvSpPr/>
          <p:nvPr/>
        </p:nvSpPr>
        <p:spPr>
          <a:xfrm>
            <a:off x="6124575" y="2887663"/>
            <a:ext cx="660400" cy="5302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040" h="837">
                <a:moveTo>
                  <a:pt x="972" y="464"/>
                </a:moveTo>
                <a:lnTo>
                  <a:pt x="972" y="520"/>
                </a:lnTo>
                <a:lnTo>
                  <a:pt x="972" y="565"/>
                </a:lnTo>
                <a:lnTo>
                  <a:pt x="972" y="610"/>
                </a:lnTo>
                <a:lnTo>
                  <a:pt x="972" y="656"/>
                </a:lnTo>
                <a:lnTo>
                  <a:pt x="972" y="690"/>
                </a:lnTo>
                <a:lnTo>
                  <a:pt x="961" y="724"/>
                </a:lnTo>
                <a:lnTo>
                  <a:pt x="961" y="746"/>
                </a:lnTo>
                <a:lnTo>
                  <a:pt x="961" y="757"/>
                </a:lnTo>
                <a:lnTo>
                  <a:pt x="949" y="791"/>
                </a:lnTo>
                <a:lnTo>
                  <a:pt x="938" y="814"/>
                </a:lnTo>
                <a:lnTo>
                  <a:pt x="915" y="825"/>
                </a:lnTo>
                <a:lnTo>
                  <a:pt x="904" y="837"/>
                </a:lnTo>
                <a:lnTo>
                  <a:pt x="882" y="825"/>
                </a:lnTo>
                <a:lnTo>
                  <a:pt x="870" y="814"/>
                </a:lnTo>
                <a:lnTo>
                  <a:pt x="848" y="791"/>
                </a:lnTo>
                <a:lnTo>
                  <a:pt x="825" y="757"/>
                </a:lnTo>
                <a:lnTo>
                  <a:pt x="814" y="735"/>
                </a:lnTo>
                <a:lnTo>
                  <a:pt x="802" y="701"/>
                </a:lnTo>
                <a:lnTo>
                  <a:pt x="814" y="678"/>
                </a:lnTo>
                <a:lnTo>
                  <a:pt x="814" y="656"/>
                </a:lnTo>
                <a:lnTo>
                  <a:pt x="825" y="656"/>
                </a:lnTo>
                <a:lnTo>
                  <a:pt x="825" y="633"/>
                </a:lnTo>
                <a:lnTo>
                  <a:pt x="825" y="622"/>
                </a:lnTo>
                <a:lnTo>
                  <a:pt x="825" y="599"/>
                </a:lnTo>
                <a:lnTo>
                  <a:pt x="825" y="565"/>
                </a:lnTo>
                <a:lnTo>
                  <a:pt x="825" y="531"/>
                </a:lnTo>
                <a:lnTo>
                  <a:pt x="825" y="486"/>
                </a:lnTo>
                <a:lnTo>
                  <a:pt x="825" y="452"/>
                </a:lnTo>
                <a:lnTo>
                  <a:pt x="825" y="407"/>
                </a:lnTo>
                <a:lnTo>
                  <a:pt x="825" y="362"/>
                </a:lnTo>
                <a:lnTo>
                  <a:pt x="825" y="328"/>
                </a:lnTo>
                <a:lnTo>
                  <a:pt x="825" y="294"/>
                </a:lnTo>
                <a:lnTo>
                  <a:pt x="814" y="271"/>
                </a:lnTo>
                <a:lnTo>
                  <a:pt x="814" y="249"/>
                </a:lnTo>
                <a:lnTo>
                  <a:pt x="802" y="226"/>
                </a:lnTo>
                <a:lnTo>
                  <a:pt x="802" y="215"/>
                </a:lnTo>
                <a:lnTo>
                  <a:pt x="791" y="192"/>
                </a:lnTo>
                <a:lnTo>
                  <a:pt x="780" y="170"/>
                </a:lnTo>
                <a:lnTo>
                  <a:pt x="757" y="158"/>
                </a:lnTo>
                <a:lnTo>
                  <a:pt x="735" y="147"/>
                </a:lnTo>
                <a:lnTo>
                  <a:pt x="723" y="147"/>
                </a:lnTo>
                <a:lnTo>
                  <a:pt x="712" y="147"/>
                </a:lnTo>
                <a:lnTo>
                  <a:pt x="689" y="147"/>
                </a:lnTo>
                <a:lnTo>
                  <a:pt x="667" y="147"/>
                </a:lnTo>
                <a:lnTo>
                  <a:pt x="644" y="147"/>
                </a:lnTo>
                <a:lnTo>
                  <a:pt x="610" y="147"/>
                </a:lnTo>
                <a:lnTo>
                  <a:pt x="565" y="158"/>
                </a:lnTo>
                <a:lnTo>
                  <a:pt x="520" y="158"/>
                </a:lnTo>
                <a:lnTo>
                  <a:pt x="475" y="158"/>
                </a:lnTo>
                <a:lnTo>
                  <a:pt x="418" y="170"/>
                </a:lnTo>
                <a:lnTo>
                  <a:pt x="361" y="181"/>
                </a:lnTo>
                <a:lnTo>
                  <a:pt x="305" y="181"/>
                </a:lnTo>
                <a:lnTo>
                  <a:pt x="237" y="192"/>
                </a:lnTo>
                <a:lnTo>
                  <a:pt x="158" y="203"/>
                </a:lnTo>
                <a:lnTo>
                  <a:pt x="79" y="215"/>
                </a:lnTo>
                <a:lnTo>
                  <a:pt x="0" y="226"/>
                </a:lnTo>
                <a:lnTo>
                  <a:pt x="0" y="124"/>
                </a:lnTo>
                <a:lnTo>
                  <a:pt x="34" y="124"/>
                </a:lnTo>
                <a:lnTo>
                  <a:pt x="79" y="124"/>
                </a:lnTo>
                <a:lnTo>
                  <a:pt x="124" y="124"/>
                </a:lnTo>
                <a:lnTo>
                  <a:pt x="169" y="113"/>
                </a:lnTo>
                <a:lnTo>
                  <a:pt x="226" y="113"/>
                </a:lnTo>
                <a:lnTo>
                  <a:pt x="282" y="102"/>
                </a:lnTo>
                <a:lnTo>
                  <a:pt x="339" y="90"/>
                </a:lnTo>
                <a:lnTo>
                  <a:pt x="395" y="90"/>
                </a:lnTo>
                <a:lnTo>
                  <a:pt x="463" y="79"/>
                </a:lnTo>
                <a:lnTo>
                  <a:pt x="520" y="79"/>
                </a:lnTo>
                <a:lnTo>
                  <a:pt x="565" y="68"/>
                </a:lnTo>
                <a:lnTo>
                  <a:pt x="599" y="57"/>
                </a:lnTo>
                <a:lnTo>
                  <a:pt x="633" y="57"/>
                </a:lnTo>
                <a:lnTo>
                  <a:pt x="667" y="45"/>
                </a:lnTo>
                <a:lnTo>
                  <a:pt x="689" y="34"/>
                </a:lnTo>
                <a:lnTo>
                  <a:pt x="701" y="23"/>
                </a:lnTo>
                <a:lnTo>
                  <a:pt x="712" y="11"/>
                </a:lnTo>
                <a:lnTo>
                  <a:pt x="723" y="11"/>
                </a:lnTo>
                <a:lnTo>
                  <a:pt x="746" y="0"/>
                </a:lnTo>
                <a:lnTo>
                  <a:pt x="780" y="0"/>
                </a:lnTo>
                <a:lnTo>
                  <a:pt x="791" y="0"/>
                </a:lnTo>
                <a:lnTo>
                  <a:pt x="802" y="0"/>
                </a:lnTo>
                <a:lnTo>
                  <a:pt x="836" y="11"/>
                </a:lnTo>
                <a:lnTo>
                  <a:pt x="870" y="23"/>
                </a:lnTo>
                <a:lnTo>
                  <a:pt x="893" y="34"/>
                </a:lnTo>
                <a:lnTo>
                  <a:pt x="915" y="45"/>
                </a:lnTo>
                <a:lnTo>
                  <a:pt x="961" y="79"/>
                </a:lnTo>
                <a:lnTo>
                  <a:pt x="983" y="90"/>
                </a:lnTo>
                <a:lnTo>
                  <a:pt x="995" y="102"/>
                </a:lnTo>
                <a:lnTo>
                  <a:pt x="1006" y="102"/>
                </a:lnTo>
                <a:lnTo>
                  <a:pt x="1017" y="113"/>
                </a:lnTo>
                <a:lnTo>
                  <a:pt x="1028" y="124"/>
                </a:lnTo>
                <a:lnTo>
                  <a:pt x="1040" y="124"/>
                </a:lnTo>
                <a:lnTo>
                  <a:pt x="1028" y="147"/>
                </a:lnTo>
                <a:lnTo>
                  <a:pt x="1028" y="158"/>
                </a:lnTo>
                <a:lnTo>
                  <a:pt x="1017" y="170"/>
                </a:lnTo>
                <a:lnTo>
                  <a:pt x="1006" y="181"/>
                </a:lnTo>
                <a:lnTo>
                  <a:pt x="1006" y="192"/>
                </a:lnTo>
                <a:lnTo>
                  <a:pt x="995" y="215"/>
                </a:lnTo>
                <a:lnTo>
                  <a:pt x="983" y="237"/>
                </a:lnTo>
                <a:lnTo>
                  <a:pt x="983" y="271"/>
                </a:lnTo>
                <a:lnTo>
                  <a:pt x="972" y="305"/>
                </a:lnTo>
                <a:lnTo>
                  <a:pt x="972" y="350"/>
                </a:lnTo>
                <a:lnTo>
                  <a:pt x="972" y="407"/>
                </a:lnTo>
                <a:lnTo>
                  <a:pt x="972" y="46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3" name="Freeform 37"/>
          <p:cNvSpPr/>
          <p:nvPr/>
        </p:nvSpPr>
        <p:spPr>
          <a:xfrm>
            <a:off x="6432550" y="3403600"/>
            <a:ext cx="323850" cy="230188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</a:cxnLst>
            <a:pathLst>
              <a:path w="509" h="362">
                <a:moveTo>
                  <a:pt x="113" y="0"/>
                </a:moveTo>
                <a:lnTo>
                  <a:pt x="147" y="11"/>
                </a:lnTo>
                <a:lnTo>
                  <a:pt x="181" y="11"/>
                </a:lnTo>
                <a:lnTo>
                  <a:pt x="215" y="23"/>
                </a:lnTo>
                <a:lnTo>
                  <a:pt x="249" y="34"/>
                </a:lnTo>
                <a:lnTo>
                  <a:pt x="282" y="45"/>
                </a:lnTo>
                <a:lnTo>
                  <a:pt x="316" y="68"/>
                </a:lnTo>
                <a:lnTo>
                  <a:pt x="350" y="79"/>
                </a:lnTo>
                <a:lnTo>
                  <a:pt x="384" y="102"/>
                </a:lnTo>
                <a:lnTo>
                  <a:pt x="418" y="136"/>
                </a:lnTo>
                <a:lnTo>
                  <a:pt x="441" y="158"/>
                </a:lnTo>
                <a:lnTo>
                  <a:pt x="463" y="181"/>
                </a:lnTo>
                <a:lnTo>
                  <a:pt x="475" y="203"/>
                </a:lnTo>
                <a:lnTo>
                  <a:pt x="497" y="226"/>
                </a:lnTo>
                <a:lnTo>
                  <a:pt x="509" y="249"/>
                </a:lnTo>
                <a:lnTo>
                  <a:pt x="509" y="271"/>
                </a:lnTo>
                <a:lnTo>
                  <a:pt x="509" y="294"/>
                </a:lnTo>
                <a:lnTo>
                  <a:pt x="509" y="328"/>
                </a:lnTo>
                <a:lnTo>
                  <a:pt x="509" y="350"/>
                </a:lnTo>
                <a:lnTo>
                  <a:pt x="497" y="362"/>
                </a:lnTo>
                <a:lnTo>
                  <a:pt x="486" y="362"/>
                </a:lnTo>
                <a:lnTo>
                  <a:pt x="475" y="362"/>
                </a:lnTo>
                <a:lnTo>
                  <a:pt x="452" y="362"/>
                </a:lnTo>
                <a:lnTo>
                  <a:pt x="429" y="339"/>
                </a:lnTo>
                <a:lnTo>
                  <a:pt x="396" y="328"/>
                </a:lnTo>
                <a:lnTo>
                  <a:pt x="362" y="305"/>
                </a:lnTo>
                <a:lnTo>
                  <a:pt x="328" y="283"/>
                </a:lnTo>
                <a:lnTo>
                  <a:pt x="271" y="249"/>
                </a:lnTo>
                <a:lnTo>
                  <a:pt x="226" y="203"/>
                </a:lnTo>
                <a:lnTo>
                  <a:pt x="181" y="170"/>
                </a:lnTo>
                <a:lnTo>
                  <a:pt x="135" y="136"/>
                </a:lnTo>
                <a:lnTo>
                  <a:pt x="90" y="113"/>
                </a:lnTo>
                <a:lnTo>
                  <a:pt x="68" y="79"/>
                </a:lnTo>
                <a:lnTo>
                  <a:pt x="34" y="68"/>
                </a:lnTo>
                <a:lnTo>
                  <a:pt x="22" y="45"/>
                </a:lnTo>
                <a:lnTo>
                  <a:pt x="11" y="34"/>
                </a:lnTo>
                <a:lnTo>
                  <a:pt x="0" y="23"/>
                </a:lnTo>
                <a:lnTo>
                  <a:pt x="11" y="23"/>
                </a:lnTo>
                <a:lnTo>
                  <a:pt x="22" y="11"/>
                </a:lnTo>
                <a:lnTo>
                  <a:pt x="34" y="11"/>
                </a:lnTo>
                <a:lnTo>
                  <a:pt x="56" y="11"/>
                </a:lnTo>
                <a:lnTo>
                  <a:pt x="79" y="11"/>
                </a:lnTo>
                <a:lnTo>
                  <a:pt x="113" y="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4" name="Freeform 38"/>
          <p:cNvSpPr/>
          <p:nvPr/>
        </p:nvSpPr>
        <p:spPr>
          <a:xfrm>
            <a:off x="5794375" y="3684588"/>
            <a:ext cx="1139825" cy="1492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797" h="237">
                <a:moveTo>
                  <a:pt x="497" y="113"/>
                </a:moveTo>
                <a:lnTo>
                  <a:pt x="508" y="113"/>
                </a:lnTo>
                <a:lnTo>
                  <a:pt x="531" y="102"/>
                </a:lnTo>
                <a:lnTo>
                  <a:pt x="554" y="102"/>
                </a:lnTo>
                <a:lnTo>
                  <a:pt x="576" y="102"/>
                </a:lnTo>
                <a:lnTo>
                  <a:pt x="610" y="102"/>
                </a:lnTo>
                <a:lnTo>
                  <a:pt x="644" y="90"/>
                </a:lnTo>
                <a:lnTo>
                  <a:pt x="667" y="90"/>
                </a:lnTo>
                <a:lnTo>
                  <a:pt x="712" y="90"/>
                </a:lnTo>
                <a:lnTo>
                  <a:pt x="746" y="90"/>
                </a:lnTo>
                <a:lnTo>
                  <a:pt x="780" y="79"/>
                </a:lnTo>
                <a:lnTo>
                  <a:pt x="825" y="79"/>
                </a:lnTo>
                <a:lnTo>
                  <a:pt x="870" y="68"/>
                </a:lnTo>
                <a:lnTo>
                  <a:pt x="915" y="68"/>
                </a:lnTo>
                <a:lnTo>
                  <a:pt x="972" y="56"/>
                </a:lnTo>
                <a:lnTo>
                  <a:pt x="1017" y="56"/>
                </a:lnTo>
                <a:lnTo>
                  <a:pt x="1074" y="45"/>
                </a:lnTo>
                <a:lnTo>
                  <a:pt x="1130" y="45"/>
                </a:lnTo>
                <a:lnTo>
                  <a:pt x="1187" y="34"/>
                </a:lnTo>
                <a:lnTo>
                  <a:pt x="1232" y="34"/>
                </a:lnTo>
                <a:lnTo>
                  <a:pt x="1277" y="22"/>
                </a:lnTo>
                <a:lnTo>
                  <a:pt x="1311" y="22"/>
                </a:lnTo>
                <a:lnTo>
                  <a:pt x="1356" y="11"/>
                </a:lnTo>
                <a:lnTo>
                  <a:pt x="1390" y="11"/>
                </a:lnTo>
                <a:lnTo>
                  <a:pt x="1413" y="11"/>
                </a:lnTo>
                <a:lnTo>
                  <a:pt x="1447" y="11"/>
                </a:lnTo>
                <a:lnTo>
                  <a:pt x="1469" y="0"/>
                </a:lnTo>
                <a:lnTo>
                  <a:pt x="1492" y="0"/>
                </a:lnTo>
                <a:lnTo>
                  <a:pt x="1515" y="0"/>
                </a:lnTo>
                <a:lnTo>
                  <a:pt x="1526" y="0"/>
                </a:lnTo>
                <a:lnTo>
                  <a:pt x="1537" y="0"/>
                </a:lnTo>
                <a:lnTo>
                  <a:pt x="1548" y="0"/>
                </a:lnTo>
                <a:lnTo>
                  <a:pt x="1560" y="0"/>
                </a:lnTo>
                <a:lnTo>
                  <a:pt x="1571" y="0"/>
                </a:lnTo>
                <a:lnTo>
                  <a:pt x="1594" y="0"/>
                </a:lnTo>
                <a:lnTo>
                  <a:pt x="1616" y="0"/>
                </a:lnTo>
                <a:lnTo>
                  <a:pt x="1650" y="11"/>
                </a:lnTo>
                <a:lnTo>
                  <a:pt x="1662" y="22"/>
                </a:lnTo>
                <a:lnTo>
                  <a:pt x="1684" y="22"/>
                </a:lnTo>
                <a:lnTo>
                  <a:pt x="1695" y="45"/>
                </a:lnTo>
                <a:lnTo>
                  <a:pt x="1718" y="56"/>
                </a:lnTo>
                <a:lnTo>
                  <a:pt x="1741" y="79"/>
                </a:lnTo>
                <a:lnTo>
                  <a:pt x="1752" y="102"/>
                </a:lnTo>
                <a:lnTo>
                  <a:pt x="1775" y="124"/>
                </a:lnTo>
                <a:lnTo>
                  <a:pt x="1797" y="158"/>
                </a:lnTo>
                <a:lnTo>
                  <a:pt x="1673" y="158"/>
                </a:lnTo>
                <a:lnTo>
                  <a:pt x="1548" y="158"/>
                </a:lnTo>
                <a:lnTo>
                  <a:pt x="1288" y="169"/>
                </a:lnTo>
                <a:lnTo>
                  <a:pt x="1051" y="181"/>
                </a:lnTo>
                <a:lnTo>
                  <a:pt x="802" y="192"/>
                </a:lnTo>
                <a:lnTo>
                  <a:pt x="689" y="203"/>
                </a:lnTo>
                <a:lnTo>
                  <a:pt x="576" y="215"/>
                </a:lnTo>
                <a:lnTo>
                  <a:pt x="463" y="226"/>
                </a:lnTo>
                <a:lnTo>
                  <a:pt x="361" y="226"/>
                </a:lnTo>
                <a:lnTo>
                  <a:pt x="260" y="226"/>
                </a:lnTo>
                <a:lnTo>
                  <a:pt x="169" y="237"/>
                </a:lnTo>
                <a:lnTo>
                  <a:pt x="79" y="237"/>
                </a:lnTo>
                <a:lnTo>
                  <a:pt x="0" y="237"/>
                </a:lnTo>
                <a:lnTo>
                  <a:pt x="0" y="124"/>
                </a:lnTo>
                <a:lnTo>
                  <a:pt x="90" y="124"/>
                </a:lnTo>
                <a:lnTo>
                  <a:pt x="169" y="113"/>
                </a:lnTo>
                <a:lnTo>
                  <a:pt x="237" y="113"/>
                </a:lnTo>
                <a:lnTo>
                  <a:pt x="305" y="113"/>
                </a:lnTo>
                <a:lnTo>
                  <a:pt x="361" y="113"/>
                </a:lnTo>
                <a:lnTo>
                  <a:pt x="418" y="113"/>
                </a:lnTo>
                <a:lnTo>
                  <a:pt x="452" y="113"/>
                </a:lnTo>
                <a:lnTo>
                  <a:pt x="497" y="113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5" name="Freeform 39"/>
          <p:cNvSpPr/>
          <p:nvPr/>
        </p:nvSpPr>
        <p:spPr>
          <a:xfrm>
            <a:off x="5994400" y="3059113"/>
            <a:ext cx="481013" cy="660400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pathLst>
              <a:path w="758" h="1040">
                <a:moveTo>
                  <a:pt x="0" y="1029"/>
                </a:moveTo>
                <a:lnTo>
                  <a:pt x="0" y="1029"/>
                </a:lnTo>
                <a:lnTo>
                  <a:pt x="0" y="1018"/>
                </a:lnTo>
                <a:lnTo>
                  <a:pt x="23" y="995"/>
                </a:lnTo>
                <a:lnTo>
                  <a:pt x="45" y="973"/>
                </a:lnTo>
                <a:lnTo>
                  <a:pt x="68" y="950"/>
                </a:lnTo>
                <a:lnTo>
                  <a:pt x="113" y="916"/>
                </a:lnTo>
                <a:lnTo>
                  <a:pt x="147" y="882"/>
                </a:lnTo>
                <a:lnTo>
                  <a:pt x="204" y="848"/>
                </a:lnTo>
                <a:lnTo>
                  <a:pt x="249" y="803"/>
                </a:lnTo>
                <a:lnTo>
                  <a:pt x="305" y="758"/>
                </a:lnTo>
                <a:lnTo>
                  <a:pt x="339" y="724"/>
                </a:lnTo>
                <a:lnTo>
                  <a:pt x="385" y="679"/>
                </a:lnTo>
                <a:lnTo>
                  <a:pt x="407" y="633"/>
                </a:lnTo>
                <a:lnTo>
                  <a:pt x="441" y="599"/>
                </a:lnTo>
                <a:lnTo>
                  <a:pt x="464" y="554"/>
                </a:lnTo>
                <a:lnTo>
                  <a:pt x="486" y="509"/>
                </a:lnTo>
                <a:lnTo>
                  <a:pt x="520" y="430"/>
                </a:lnTo>
                <a:lnTo>
                  <a:pt x="543" y="351"/>
                </a:lnTo>
                <a:lnTo>
                  <a:pt x="565" y="283"/>
                </a:lnTo>
                <a:lnTo>
                  <a:pt x="577" y="215"/>
                </a:lnTo>
                <a:lnTo>
                  <a:pt x="588" y="181"/>
                </a:lnTo>
                <a:lnTo>
                  <a:pt x="588" y="159"/>
                </a:lnTo>
                <a:lnTo>
                  <a:pt x="577" y="125"/>
                </a:lnTo>
                <a:lnTo>
                  <a:pt x="577" y="91"/>
                </a:lnTo>
                <a:lnTo>
                  <a:pt x="565" y="68"/>
                </a:lnTo>
                <a:lnTo>
                  <a:pt x="554" y="57"/>
                </a:lnTo>
                <a:lnTo>
                  <a:pt x="554" y="34"/>
                </a:lnTo>
                <a:lnTo>
                  <a:pt x="554" y="23"/>
                </a:lnTo>
                <a:lnTo>
                  <a:pt x="565" y="12"/>
                </a:lnTo>
                <a:lnTo>
                  <a:pt x="577" y="12"/>
                </a:lnTo>
                <a:lnTo>
                  <a:pt x="588" y="0"/>
                </a:lnTo>
                <a:lnTo>
                  <a:pt x="599" y="0"/>
                </a:lnTo>
                <a:lnTo>
                  <a:pt x="611" y="0"/>
                </a:lnTo>
                <a:lnTo>
                  <a:pt x="633" y="12"/>
                </a:lnTo>
                <a:lnTo>
                  <a:pt x="645" y="12"/>
                </a:lnTo>
                <a:lnTo>
                  <a:pt x="667" y="12"/>
                </a:lnTo>
                <a:lnTo>
                  <a:pt x="690" y="23"/>
                </a:lnTo>
                <a:lnTo>
                  <a:pt x="712" y="34"/>
                </a:lnTo>
                <a:lnTo>
                  <a:pt x="724" y="46"/>
                </a:lnTo>
                <a:lnTo>
                  <a:pt x="735" y="57"/>
                </a:lnTo>
                <a:lnTo>
                  <a:pt x="746" y="68"/>
                </a:lnTo>
                <a:lnTo>
                  <a:pt x="758" y="79"/>
                </a:lnTo>
                <a:lnTo>
                  <a:pt x="758" y="91"/>
                </a:lnTo>
                <a:lnTo>
                  <a:pt x="758" y="102"/>
                </a:lnTo>
                <a:lnTo>
                  <a:pt x="758" y="113"/>
                </a:lnTo>
                <a:lnTo>
                  <a:pt x="758" y="136"/>
                </a:lnTo>
                <a:lnTo>
                  <a:pt x="758" y="159"/>
                </a:lnTo>
                <a:lnTo>
                  <a:pt x="746" y="193"/>
                </a:lnTo>
                <a:lnTo>
                  <a:pt x="746" y="215"/>
                </a:lnTo>
                <a:lnTo>
                  <a:pt x="735" y="249"/>
                </a:lnTo>
                <a:lnTo>
                  <a:pt x="735" y="294"/>
                </a:lnTo>
                <a:lnTo>
                  <a:pt x="724" y="339"/>
                </a:lnTo>
                <a:lnTo>
                  <a:pt x="690" y="430"/>
                </a:lnTo>
                <a:lnTo>
                  <a:pt x="667" y="475"/>
                </a:lnTo>
                <a:lnTo>
                  <a:pt x="645" y="509"/>
                </a:lnTo>
                <a:lnTo>
                  <a:pt x="622" y="554"/>
                </a:lnTo>
                <a:lnTo>
                  <a:pt x="599" y="599"/>
                </a:lnTo>
                <a:lnTo>
                  <a:pt x="577" y="633"/>
                </a:lnTo>
                <a:lnTo>
                  <a:pt x="543" y="667"/>
                </a:lnTo>
                <a:lnTo>
                  <a:pt x="509" y="713"/>
                </a:lnTo>
                <a:lnTo>
                  <a:pt x="475" y="746"/>
                </a:lnTo>
                <a:lnTo>
                  <a:pt x="430" y="792"/>
                </a:lnTo>
                <a:lnTo>
                  <a:pt x="396" y="826"/>
                </a:lnTo>
                <a:lnTo>
                  <a:pt x="305" y="882"/>
                </a:lnTo>
                <a:lnTo>
                  <a:pt x="215" y="939"/>
                </a:lnTo>
                <a:lnTo>
                  <a:pt x="170" y="961"/>
                </a:lnTo>
                <a:lnTo>
                  <a:pt x="125" y="984"/>
                </a:lnTo>
                <a:lnTo>
                  <a:pt x="91" y="1006"/>
                </a:lnTo>
                <a:lnTo>
                  <a:pt x="57" y="1018"/>
                </a:lnTo>
                <a:lnTo>
                  <a:pt x="34" y="1029"/>
                </a:lnTo>
                <a:lnTo>
                  <a:pt x="12" y="1029"/>
                </a:lnTo>
                <a:lnTo>
                  <a:pt x="0" y="1040"/>
                </a:lnTo>
                <a:lnTo>
                  <a:pt x="0" y="1029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6081" name="Picture 39" descr="구름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95838" y="179388"/>
            <a:ext cx="682625" cy="363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2" name="Picture 40" descr="구름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5825" y="503238"/>
            <a:ext cx="1042988" cy="555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083" name="TextBox 3"/>
          <p:cNvSpPr txBox="1"/>
          <p:nvPr/>
        </p:nvSpPr>
        <p:spPr>
          <a:xfrm>
            <a:off x="1055688" y="1733550"/>
            <a:ext cx="6180137" cy="369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6084" name="TextBox 6"/>
          <p:cNvSpPr txBox="1"/>
          <p:nvPr/>
        </p:nvSpPr>
        <p:spPr>
          <a:xfrm>
            <a:off x="157163" y="711200"/>
            <a:ext cx="4186237" cy="58159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800" b="1" dirty="0">
                <a:latin typeface="Calibri" panose="020F0502020204030204" pitchFamily="34" charset="0"/>
                <a:ea typeface="宋体" panose="02010600030101010101" pitchFamily="2" charset="-122"/>
              </a:rPr>
              <a:t>          </a:t>
            </a:r>
            <a:r>
              <a:rPr lang="zh-CN" altLang="en-US" sz="4800" b="1" dirty="0">
                <a:latin typeface="Calibri" panose="020F0502020204030204" pitchFamily="34" charset="0"/>
                <a:ea typeface="宋体" panose="02010600030101010101" pitchFamily="2" charset="-122"/>
              </a:rPr>
              <a:t>信</a:t>
            </a:r>
            <a:endParaRPr lang="en-US" altLang="zh-CN" sz="4800" b="1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3600" dirty="0">
                <a:latin typeface="Calibri" panose="020F0502020204030204" pitchFamily="34" charset="0"/>
                <a:ea typeface="宋体" panose="02010600030101010101" pitchFamily="2" charset="-122"/>
              </a:rPr>
              <a:t>我学会了写信，</a:t>
            </a:r>
            <a:endParaRPr lang="en-US" altLang="zh-CN" sz="36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3600" dirty="0">
                <a:latin typeface="Calibri" panose="020F0502020204030204" pitchFamily="34" charset="0"/>
                <a:ea typeface="宋体" panose="02010600030101010101" pitchFamily="2" charset="-122"/>
              </a:rPr>
              <a:t>用笔和纸，</a:t>
            </a:r>
            <a:endParaRPr lang="en-US" altLang="zh-CN" sz="36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3600" dirty="0">
                <a:latin typeface="Calibri" panose="020F0502020204030204" pitchFamily="34" charset="0"/>
                <a:ea typeface="宋体" panose="02010600030101010101" pitchFamily="2" charset="-122"/>
              </a:rPr>
              <a:t>用手和心。</a:t>
            </a:r>
            <a:endParaRPr lang="en-US" altLang="zh-CN" sz="36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3600" dirty="0">
                <a:latin typeface="Calibri" panose="020F0502020204030204" pitchFamily="34" charset="0"/>
                <a:ea typeface="宋体" panose="02010600030101010101" pitchFamily="2" charset="-122"/>
              </a:rPr>
              <a:t>我多么想写啊，</a:t>
            </a:r>
            <a:endParaRPr lang="en-US" altLang="zh-CN" sz="36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3600" dirty="0">
                <a:latin typeface="Calibri" panose="020F0502020204030204" pitchFamily="34" charset="0"/>
                <a:ea typeface="宋体" panose="02010600030101010101" pitchFamily="2" charset="-122"/>
              </a:rPr>
              <a:t>写许多许多的信。</a:t>
            </a:r>
            <a:endParaRPr lang="en-US" altLang="zh-CN" sz="36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3600" dirty="0">
                <a:latin typeface="Calibri" panose="020F0502020204030204" pitchFamily="34" charset="0"/>
                <a:ea typeface="宋体" panose="02010600030101010101" pitchFamily="2" charset="-122"/>
              </a:rPr>
              <a:t>替雏鸟给妈妈写，</a:t>
            </a:r>
            <a:endParaRPr lang="en-US" altLang="zh-CN" sz="36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3600" dirty="0">
                <a:latin typeface="Calibri" panose="020F0502020204030204" pitchFamily="34" charset="0"/>
                <a:ea typeface="宋体" panose="02010600030101010101" pitchFamily="2" charset="-122"/>
              </a:rPr>
              <a:t>让妈妈快回巢，天色已近黄昏。</a:t>
            </a:r>
            <a:endParaRPr lang="en-US" altLang="zh-CN" sz="36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endParaRPr lang="zh-CN" altLang="zh-CN" sz="36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6085" name="TextBox 1"/>
          <p:cNvSpPr txBox="1"/>
          <p:nvPr/>
        </p:nvSpPr>
        <p:spPr>
          <a:xfrm>
            <a:off x="4851400" y="342900"/>
            <a:ext cx="4800600" cy="61864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dirty="0">
                <a:latin typeface="Calibri" panose="020F0502020204030204" pitchFamily="34" charset="0"/>
                <a:ea typeface="宋体" panose="02010600030101010101" pitchFamily="2" charset="-122"/>
              </a:rPr>
              <a:t>替花朵给蜜蜂写，</a:t>
            </a:r>
            <a:endParaRPr lang="en-US" altLang="zh-CN" sz="36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3600" dirty="0">
                <a:latin typeface="Calibri" panose="020F0502020204030204" pitchFamily="34" charset="0"/>
                <a:ea typeface="宋体" panose="02010600030101010101" pitchFamily="2" charset="-122"/>
              </a:rPr>
              <a:t>请快来采蜜，</a:t>
            </a:r>
            <a:endParaRPr lang="en-US" altLang="zh-CN" sz="36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3600" dirty="0">
                <a:latin typeface="Calibri" panose="020F0502020204030204" pitchFamily="34" charset="0"/>
                <a:ea typeface="宋体" panose="02010600030101010101" pitchFamily="2" charset="-122"/>
              </a:rPr>
              <a:t>花儿已姹紫嫣红。</a:t>
            </a:r>
            <a:endParaRPr lang="en-US" altLang="zh-CN" sz="36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3600" dirty="0">
                <a:latin typeface="Calibri" panose="020F0502020204030204" pitchFamily="34" charset="0"/>
                <a:ea typeface="宋体" panose="02010600030101010101" pitchFamily="2" charset="-122"/>
              </a:rPr>
              <a:t>替大海给小船写，</a:t>
            </a:r>
            <a:endParaRPr lang="en-US" altLang="zh-CN" sz="36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3600" dirty="0">
                <a:latin typeface="Calibri" panose="020F0502020204030204" pitchFamily="34" charset="0"/>
                <a:ea typeface="宋体" panose="02010600030101010101" pitchFamily="2" charset="-122"/>
              </a:rPr>
              <a:t>快去航海吧，</a:t>
            </a:r>
            <a:endParaRPr lang="en-US" altLang="zh-CN" sz="36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3600" dirty="0">
                <a:latin typeface="Calibri" panose="020F0502020204030204" pitchFamily="34" charset="0"/>
                <a:ea typeface="宋体" panose="02010600030101010101" pitchFamily="2" charset="-122"/>
              </a:rPr>
              <a:t>海面上风平浪静。</a:t>
            </a:r>
            <a:endParaRPr lang="en-US" altLang="zh-CN" sz="36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3600" dirty="0">
                <a:latin typeface="Calibri" panose="020F0502020204030204" pitchFamily="34" charset="0"/>
                <a:ea typeface="宋体" panose="02010600030101010101" pitchFamily="2" charset="-122"/>
              </a:rPr>
              <a:t>给自己，</a:t>
            </a:r>
            <a:endParaRPr lang="en-US" altLang="zh-CN" sz="36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3600" dirty="0">
                <a:latin typeface="Calibri" panose="020F0502020204030204" pitchFamily="34" charset="0"/>
                <a:ea typeface="宋体" panose="02010600030101010101" pitchFamily="2" charset="-122"/>
              </a:rPr>
              <a:t>我也要写一封封信，</a:t>
            </a:r>
            <a:endParaRPr lang="en-US" altLang="zh-CN" sz="36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3600" dirty="0">
                <a:latin typeface="Calibri" panose="020F0502020204030204" pitchFamily="34" charset="0"/>
                <a:ea typeface="宋体" panose="02010600030101010101" pitchFamily="2" charset="-122"/>
              </a:rPr>
              <a:t>让自己的心，</a:t>
            </a:r>
            <a:endParaRPr lang="en-US" altLang="zh-CN" sz="36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3600" dirty="0">
                <a:latin typeface="Calibri" panose="020F0502020204030204" pitchFamily="34" charset="0"/>
                <a:ea typeface="宋体" panose="02010600030101010101" pitchFamily="2" charset="-122"/>
              </a:rPr>
              <a:t>和别人的心，</a:t>
            </a:r>
            <a:endParaRPr lang="en-US" altLang="zh-CN" sz="36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3600" dirty="0">
                <a:latin typeface="Calibri" panose="020F0502020204030204" pitchFamily="34" charset="0"/>
                <a:ea typeface="宋体" panose="02010600030101010101" pitchFamily="2" charset="-122"/>
              </a:rPr>
              <a:t>贴得紧紧、紧紧</a:t>
            </a:r>
            <a:r>
              <a:rPr lang="en-US" altLang="zh-CN" sz="3600" dirty="0">
                <a:latin typeface="Calibri" panose="020F0502020204030204" pitchFamily="34" charset="0"/>
                <a:ea typeface="宋体" panose="02010600030101010101" pitchFamily="2" charset="-122"/>
              </a:rPr>
              <a:t>……</a:t>
            </a:r>
            <a:endParaRPr lang="en-US" altLang="zh-CN" sz="36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7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53987" y="-38100"/>
            <a:ext cx="9382125" cy="6838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8" name="文本框 4"/>
          <p:cNvSpPr txBox="1"/>
          <p:nvPr/>
        </p:nvSpPr>
        <p:spPr>
          <a:xfrm>
            <a:off x="839788" y="2774950"/>
            <a:ext cx="7747000" cy="23082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800" b="1">
                <a:latin typeface="Calibri" panose="020F0502020204030204" pitchFamily="34" charset="0"/>
                <a:ea typeface="宋体" panose="02010600030101010101" pitchFamily="2" charset="-122"/>
              </a:rPr>
              <a:t>削好     锅里     刮胡子   台</a:t>
            </a:r>
            <a:r>
              <a:rPr lang="zh-CN" altLang="en-US" sz="4800" b="1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灯</a:t>
            </a:r>
            <a:endParaRPr lang="zh-CN" altLang="en-US" sz="4800" b="1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4800" b="1">
                <a:latin typeface="Calibri" panose="020F0502020204030204" pitchFamily="34" charset="0"/>
                <a:ea typeface="宋体" panose="02010600030101010101" pitchFamily="2" charset="-122"/>
              </a:rPr>
              <a:t>修不好    </a:t>
            </a:r>
            <a:r>
              <a:rPr lang="zh-CN" altLang="en-US" sz="4800" b="1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冷</a:t>
            </a:r>
            <a:r>
              <a:rPr lang="zh-CN" altLang="en-US" sz="4800" b="1">
                <a:latin typeface="Calibri" panose="020F0502020204030204" pitchFamily="34" charset="0"/>
                <a:ea typeface="宋体" panose="02010600030101010101" pitchFamily="2" charset="-122"/>
              </a:rPr>
              <a:t>清    肩膀    星期</a:t>
            </a:r>
            <a:endParaRPr lang="zh-CN" altLang="en-US" sz="4800" b="1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4800" b="1">
                <a:latin typeface="Calibri" panose="020F0502020204030204" pitchFamily="34" charset="0"/>
                <a:ea typeface="宋体" panose="02010600030101010101" pitchFamily="2" charset="-122"/>
              </a:rPr>
              <a:t>一束鲜花 </a:t>
            </a:r>
            <a:endParaRPr lang="zh-CN" altLang="en-US" sz="48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Picture 39" descr="구름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95838" y="179388"/>
            <a:ext cx="682625" cy="363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2" name="Picture 40" descr="구름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5825" y="503238"/>
            <a:ext cx="1042988" cy="555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9" name="TextBox 3"/>
          <p:cNvSpPr txBox="1">
            <a:spLocks noChangeArrowheads="1"/>
          </p:cNvSpPr>
          <p:nvPr/>
        </p:nvSpPr>
        <p:spPr bwMode="auto">
          <a:xfrm>
            <a:off x="488950" y="781050"/>
            <a:ext cx="8655050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亲爱的爸爸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:</a:t>
            </a:r>
            <a:endParaRPr kumimoji="0" lang="en-US" altLang="zh-CN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   </a:t>
            </a:r>
            <a:r>
              <a:rPr kumimoji="0" lang="en-US" altLang="zh-CN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您好！您不在，我们很不开心。以</a:t>
            </a:r>
            <a:endParaRPr kumimoji="0" lang="en-US" altLang="zh-CN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前每天早上你一边刮胡子，一边逗我玩。还有，家里的台灯坏了，我们修不好。从早到晚，家里总是很冷清。</a:t>
            </a:r>
            <a:endParaRPr kumimoji="0" lang="en-US" altLang="zh-CN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    </a:t>
            </a:r>
            <a:r>
              <a:rPr kumimoji="0" lang="en-US" altLang="zh-CN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             </a:t>
            </a:r>
            <a:r>
              <a:rPr kumimoji="0" lang="zh-CN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您的女儿   露西</a:t>
            </a:r>
            <a:endParaRPr kumimoji="0" lang="en-US" altLang="zh-CN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en-US" altLang="zh-CN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2018</a:t>
            </a:r>
            <a:r>
              <a:rPr kumimoji="0" lang="zh-CN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年</a:t>
            </a:r>
            <a:r>
              <a:rPr kumimoji="0" lang="en-US" altLang="zh-CN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10</a:t>
            </a:r>
            <a:r>
              <a:rPr kumimoji="0" lang="zh-CN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月</a:t>
            </a:r>
            <a:r>
              <a:rPr kumimoji="0" lang="en-US" altLang="zh-CN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9</a:t>
            </a:r>
            <a:r>
              <a:rPr kumimoji="0" lang="zh-CN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日</a:t>
            </a:r>
            <a:endParaRPr kumimoji="0" lang="zh-CN" altLang="zh-CN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488950" y="1387475"/>
            <a:ext cx="7742238" cy="3175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536575" y="1909763"/>
            <a:ext cx="7913688" cy="3175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600075" y="2544763"/>
            <a:ext cx="8054975" cy="3016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663575" y="3068638"/>
            <a:ext cx="8069263" cy="1587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663575" y="3652838"/>
            <a:ext cx="8156575" cy="3016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600075" y="4283075"/>
            <a:ext cx="8069263" cy="3175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669925" y="4879975"/>
            <a:ext cx="8062913" cy="3175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Picture 39" descr="구름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95838" y="179388"/>
            <a:ext cx="682625" cy="363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0" name="Picture 40" descr="구름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5825" y="503238"/>
            <a:ext cx="1042988" cy="555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TextBox 3"/>
          <p:cNvSpPr txBox="1"/>
          <p:nvPr/>
        </p:nvSpPr>
        <p:spPr>
          <a:xfrm>
            <a:off x="377825" y="781050"/>
            <a:ext cx="8577263" cy="37861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dirty="0">
                <a:latin typeface="Calibri" panose="020F0502020204030204" pitchFamily="34" charset="0"/>
                <a:ea typeface="宋体" panose="02010600030101010101" pitchFamily="2" charset="-122"/>
              </a:rPr>
              <a:t>         这时，妈妈回来了。她拍拍露西的肩膀，问：“是在给爸爸写信吗？”</a:t>
            </a:r>
            <a:endParaRPr lang="en-US" altLang="zh-CN" sz="40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en-US" altLang="zh-CN" sz="4000" dirty="0">
                <a:latin typeface="Calibri" panose="020F0502020204030204" pitchFamily="34" charset="0"/>
                <a:ea typeface="宋体" panose="02010600030101010101" pitchFamily="2" charset="-122"/>
              </a:rPr>
              <a:t>        </a:t>
            </a:r>
            <a:r>
              <a:rPr lang="zh-CN" altLang="en-US" sz="4000" dirty="0">
                <a:latin typeface="Calibri" panose="020F0502020204030204" pitchFamily="34" charset="0"/>
                <a:ea typeface="宋体" panose="02010600030101010101" pitchFamily="2" charset="-122"/>
              </a:rPr>
              <a:t>“是的。可是我写得不好。”露西说着，把纸揉成一</a:t>
            </a:r>
            <a:r>
              <a:rPr lang="zh-CN" altLang="en-US" sz="4000" b="1" dirty="0">
                <a:solidFill>
                  <a:srgbClr val="0033CC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团</a:t>
            </a:r>
            <a:r>
              <a:rPr lang="zh-CN" altLang="en-US" sz="4000" dirty="0">
                <a:latin typeface="Calibri" panose="020F0502020204030204" pitchFamily="34" charset="0"/>
                <a:ea typeface="宋体" panose="02010600030101010101" pitchFamily="2" charset="-122"/>
              </a:rPr>
              <a:t>。</a:t>
            </a:r>
            <a:endParaRPr lang="en-US" altLang="zh-CN" sz="40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en-US" altLang="zh-CN" sz="4000" dirty="0">
                <a:latin typeface="Calibri" panose="020F0502020204030204" pitchFamily="34" charset="0"/>
                <a:ea typeface="宋体" panose="02010600030101010101" pitchFamily="2" charset="-122"/>
              </a:rPr>
              <a:t>         </a:t>
            </a:r>
            <a:r>
              <a:rPr lang="zh-CN" altLang="en-US" sz="4000" dirty="0">
                <a:latin typeface="Calibri" panose="020F0502020204030204" pitchFamily="34" charset="0"/>
                <a:ea typeface="宋体" panose="02010600030101010101" pitchFamily="2" charset="-122"/>
              </a:rPr>
              <a:t>“那我们一起</a:t>
            </a:r>
            <a:r>
              <a:rPr lang="zh-CN" altLang="en-US" sz="4000" b="1" dirty="0">
                <a:solidFill>
                  <a:srgbClr val="0033CC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重</a:t>
            </a:r>
            <a:r>
              <a:rPr lang="zh-CN" altLang="en-US" sz="4000" dirty="0">
                <a:latin typeface="Calibri" panose="020F0502020204030204" pitchFamily="34" charset="0"/>
                <a:ea typeface="宋体" panose="02010600030101010101" pitchFamily="2" charset="-122"/>
              </a:rPr>
              <a:t>新写吧！”说着，妈妈在她身旁坐下来。</a:t>
            </a:r>
            <a:endParaRPr lang="zh-CN" altLang="en-US" sz="40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35138" y="1981200"/>
            <a:ext cx="5975350" cy="706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是的。可是我写得不好</a:t>
            </a:r>
            <a:r>
              <a:rPr lang="zh-CN" altLang="en-US" sz="40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。</a:t>
            </a:r>
            <a:endParaRPr lang="zh-CN" altLang="en-US" sz="4000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70138" y="2619375"/>
            <a:ext cx="339090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把纸揉成一</a:t>
            </a:r>
            <a:r>
              <a:rPr lang="zh-CN" altLang="en-US" sz="40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团</a:t>
            </a:r>
            <a:endParaRPr lang="zh-CN" altLang="en-US" sz="4000" b="1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4" name="组合 13"/>
          <p:cNvGrpSpPr/>
          <p:nvPr/>
        </p:nvGrpSpPr>
        <p:grpSpPr>
          <a:xfrm>
            <a:off x="3781425" y="4454525"/>
            <a:ext cx="5173663" cy="2147888"/>
            <a:chOff x="740980" y="4453758"/>
            <a:chExt cx="5174207" cy="2148869"/>
          </a:xfrm>
        </p:grpSpPr>
        <p:sp>
          <p:nvSpPr>
            <p:cNvPr id="17415" name="TextBox 7"/>
            <p:cNvSpPr txBox="1"/>
            <p:nvPr/>
          </p:nvSpPr>
          <p:spPr>
            <a:xfrm>
              <a:off x="740980" y="5186855"/>
              <a:ext cx="740980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4000" b="1" dirty="0">
                  <a:latin typeface="Calibri" panose="020F0502020204030204" pitchFamily="34" charset="0"/>
                  <a:ea typeface="宋体" panose="02010600030101010101" pitchFamily="2" charset="-122"/>
                </a:rPr>
                <a:t>重</a:t>
              </a:r>
              <a:endParaRPr lang="zh-CN" altLang="en-US" sz="4000" b="1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" name="左大括号 8"/>
            <p:cNvSpPr/>
            <p:nvPr/>
          </p:nvSpPr>
          <p:spPr>
            <a:xfrm>
              <a:off x="1482421" y="4807933"/>
              <a:ext cx="566797" cy="1465931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417" name="TextBox 9"/>
            <p:cNvSpPr txBox="1"/>
            <p:nvPr/>
          </p:nvSpPr>
          <p:spPr>
            <a:xfrm>
              <a:off x="2049517" y="4453758"/>
              <a:ext cx="1592318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4000" dirty="0">
                  <a:latin typeface="Calibri" panose="020F0502020204030204" pitchFamily="34" charset="0"/>
                  <a:ea typeface="宋体" panose="02010600030101010101" pitchFamily="2" charset="-122"/>
                </a:rPr>
                <a:t>chóng</a:t>
              </a:r>
              <a:endParaRPr lang="zh-CN" altLang="en-US" sz="40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8" name="TextBox 10"/>
            <p:cNvSpPr txBox="1"/>
            <p:nvPr/>
          </p:nvSpPr>
          <p:spPr>
            <a:xfrm>
              <a:off x="2049516" y="5894741"/>
              <a:ext cx="2057399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4000" dirty="0">
                  <a:latin typeface="Calibri" panose="020F0502020204030204" pitchFamily="34" charset="0"/>
                  <a:ea typeface="宋体" panose="02010600030101010101" pitchFamily="2" charset="-122"/>
                </a:rPr>
                <a:t>zhòng</a:t>
              </a:r>
              <a:endParaRPr lang="zh-CN" altLang="en-US" sz="40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9" name="TextBox 11"/>
            <p:cNvSpPr txBox="1"/>
            <p:nvPr/>
          </p:nvSpPr>
          <p:spPr>
            <a:xfrm>
              <a:off x="3503062" y="4453758"/>
              <a:ext cx="2412125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4000" b="1" dirty="0">
                  <a:latin typeface="Calibri" panose="020F0502020204030204" pitchFamily="34" charset="0"/>
                  <a:ea typeface="宋体" panose="02010600030101010101" pitchFamily="2" charset="-122"/>
                </a:rPr>
                <a:t>(</a:t>
              </a:r>
              <a:r>
                <a:rPr lang="zh-CN" altLang="en-US" sz="4000" b="1" dirty="0">
                  <a:latin typeface="Calibri" panose="020F0502020204030204" pitchFamily="34" charset="0"/>
                  <a:ea typeface="宋体" panose="02010600030101010101" pitchFamily="2" charset="-122"/>
                </a:rPr>
                <a:t>重新）</a:t>
              </a:r>
              <a:endParaRPr lang="zh-CN" altLang="en-US" sz="4000" b="1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0" name="矩形 12"/>
            <p:cNvSpPr/>
            <p:nvPr/>
          </p:nvSpPr>
          <p:spPr>
            <a:xfrm>
              <a:off x="3503062" y="5894741"/>
              <a:ext cx="2089222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4000" b="1" dirty="0">
                  <a:latin typeface="Calibri" panose="020F0502020204030204" pitchFamily="34" charset="0"/>
                  <a:ea typeface="宋体" panose="02010600030101010101" pitchFamily="2" charset="-122"/>
                </a:rPr>
                <a:t>(</a:t>
              </a:r>
              <a:r>
                <a:rPr lang="zh-CN" altLang="en-US" sz="4000" b="1" dirty="0">
                  <a:latin typeface="Calibri" panose="020F0502020204030204" pitchFamily="34" charset="0"/>
                  <a:ea typeface="宋体" panose="02010600030101010101" pitchFamily="2" charset="-122"/>
                </a:rPr>
                <a:t>重量）</a:t>
              </a:r>
              <a:endParaRPr lang="zh-CN" altLang="en-US" sz="4000" b="1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77825" y="4567238"/>
            <a:ext cx="3106738" cy="1938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dirty="0">
                <a:latin typeface="Calibri" panose="020F0502020204030204" pitchFamily="34" charset="0"/>
                <a:ea typeface="宋体" panose="02010600030101010101" pitchFamily="2" charset="-122"/>
              </a:rPr>
              <a:t>一 张 纸</a:t>
            </a:r>
            <a:endParaRPr lang="en-US" altLang="zh-CN" sz="4000" b="1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4000" b="1" dirty="0">
                <a:latin typeface="Calibri" panose="020F0502020204030204" pitchFamily="34" charset="0"/>
                <a:ea typeface="宋体" panose="02010600030101010101" pitchFamily="2" charset="-122"/>
              </a:rPr>
              <a:t>一 沓 纸</a:t>
            </a:r>
            <a:endParaRPr lang="en-US" altLang="zh-CN" sz="4000" b="1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4000" b="1" dirty="0">
                <a:latin typeface="Calibri" panose="020F0502020204030204" pitchFamily="34" charset="0"/>
                <a:ea typeface="宋体" panose="02010600030101010101" pitchFamily="2" charset="-122"/>
              </a:rPr>
              <a:t>一 </a:t>
            </a:r>
            <a:r>
              <a:rPr lang="zh-CN" altLang="en-US" sz="4000" b="1" dirty="0">
                <a:solidFill>
                  <a:schemeClr val="accent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团</a:t>
            </a:r>
            <a:r>
              <a:rPr lang="zh-CN" altLang="en-US" sz="4000" b="1" dirty="0">
                <a:latin typeface="Calibri" panose="020F0502020204030204" pitchFamily="34" charset="0"/>
                <a:ea typeface="宋体" panose="02010600030101010101" pitchFamily="2" charset="-122"/>
              </a:rPr>
              <a:t> 纸</a:t>
            </a:r>
            <a:endParaRPr lang="zh-CN" altLang="en-US" sz="4000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7" name="Picture 39" descr="구름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95838" y="179388"/>
            <a:ext cx="682625" cy="363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58" name="Picture 40" descr="구름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5825" y="503238"/>
            <a:ext cx="1042988" cy="555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TextBox 3"/>
          <p:cNvSpPr txBox="1"/>
          <p:nvPr/>
        </p:nvSpPr>
        <p:spPr>
          <a:xfrm>
            <a:off x="1055688" y="1733550"/>
            <a:ext cx="6180137" cy="369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9460" name="TextBox 1"/>
          <p:cNvSpPr txBox="1"/>
          <p:nvPr/>
        </p:nvSpPr>
        <p:spPr>
          <a:xfrm>
            <a:off x="520700" y="581025"/>
            <a:ext cx="8107363" cy="5692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latin typeface="Calibri" panose="020F0502020204030204" pitchFamily="34" charset="0"/>
                <a:ea typeface="宋体" panose="02010600030101010101" pitchFamily="2" charset="-122"/>
              </a:rPr>
              <a:t>        露西边说边写：“</a:t>
            </a:r>
            <a:r>
              <a:rPr lang="zh-CN" altLang="en-US" sz="28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亲爱的爸爸</a:t>
            </a:r>
            <a:r>
              <a:rPr lang="en-US" altLang="zh-CN" sz="2800" dirty="0">
                <a:latin typeface="Calibri" panose="020F0502020204030204" pitchFamily="34" charset="0"/>
                <a:ea typeface="宋体" panose="02010600030101010101" pitchFamily="2" charset="-122"/>
              </a:rPr>
              <a:t>……</a:t>
            </a:r>
            <a:r>
              <a:rPr lang="zh-CN" altLang="en-US" sz="2800" dirty="0">
                <a:latin typeface="Calibri" panose="020F0502020204030204" pitchFamily="34" charset="0"/>
                <a:ea typeface="宋体" panose="02010600030101010101" pitchFamily="2" charset="-122"/>
              </a:rPr>
              <a:t>”</a:t>
            </a:r>
            <a:endParaRPr lang="en-US" altLang="zh-CN" sz="28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2800" dirty="0">
                <a:latin typeface="Calibri" panose="020F0502020204030204" pitchFamily="34" charset="0"/>
                <a:ea typeface="宋体" panose="02010600030101010101" pitchFamily="2" charset="-122"/>
              </a:rPr>
              <a:t>    </a:t>
            </a:r>
            <a:r>
              <a:rPr lang="zh-CN" altLang="en-US" sz="2800" dirty="0">
                <a:solidFill>
                  <a:srgbClr val="0033CC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2800" b="1" dirty="0">
                <a:solidFill>
                  <a:srgbClr val="0033CC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我们过得挺好</a:t>
            </a:r>
            <a:r>
              <a:rPr lang="zh-CN" altLang="en-US" sz="2800" dirty="0">
                <a:solidFill>
                  <a:srgbClr val="0033CC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。”</a:t>
            </a:r>
            <a:r>
              <a:rPr lang="zh-CN" altLang="en-US" sz="2800" dirty="0">
                <a:latin typeface="Calibri" panose="020F0502020204030204" pitchFamily="34" charset="0"/>
                <a:ea typeface="宋体" panose="02010600030101010101" pitchFamily="2" charset="-122"/>
              </a:rPr>
              <a:t>妈妈接着露西的话说。</a:t>
            </a:r>
            <a:endParaRPr lang="en-US" altLang="zh-CN" sz="28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2800" dirty="0">
                <a:latin typeface="Calibri" panose="020F0502020204030204" pitchFamily="34" charset="0"/>
                <a:ea typeface="宋体" panose="02010600030101010101" pitchFamily="2" charset="-122"/>
              </a:rPr>
              <a:t>         露西写完这一句，想到了小狗希比希，写</a:t>
            </a:r>
            <a:endParaRPr lang="en-US" altLang="zh-CN" sz="28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2800" dirty="0">
                <a:latin typeface="Calibri" panose="020F0502020204030204" pitchFamily="34" charset="0"/>
                <a:ea typeface="宋体" panose="02010600030101010101" pitchFamily="2" charset="-122"/>
              </a:rPr>
              <a:t>道：“</a:t>
            </a:r>
            <a:r>
              <a:rPr lang="zh-CN" altLang="en-US" sz="28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太阳闪闪发光。阳光下，我们的希比希又蹦又跳</a:t>
            </a:r>
            <a:r>
              <a:rPr lang="zh-CN" altLang="en-US" sz="2800" dirty="0">
                <a:latin typeface="Calibri" panose="020F0502020204030204" pitchFamily="34" charset="0"/>
                <a:ea typeface="宋体" panose="02010600030101010101" pitchFamily="2" charset="-122"/>
              </a:rPr>
              <a:t>。”</a:t>
            </a:r>
            <a:endParaRPr lang="en-US" altLang="zh-CN" sz="28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2800" dirty="0">
                <a:latin typeface="Calibri" panose="020F0502020204030204" pitchFamily="34" charset="0"/>
                <a:ea typeface="宋体" panose="02010600030101010101" pitchFamily="2" charset="-122"/>
              </a:rPr>
              <a:t>         妈妈说</a:t>
            </a:r>
            <a:r>
              <a:rPr lang="zh-CN" altLang="en-US" sz="2800" dirty="0">
                <a:solidFill>
                  <a:srgbClr val="0033CC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：“</a:t>
            </a:r>
            <a:r>
              <a:rPr lang="zh-CN" altLang="en-US" sz="2800" b="1" dirty="0">
                <a:solidFill>
                  <a:srgbClr val="0033CC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请爸爸告诉我们，螺丝刀放在哪儿了</a:t>
            </a:r>
            <a:r>
              <a:rPr lang="zh-CN" altLang="en-US" sz="2800" dirty="0">
                <a:solidFill>
                  <a:srgbClr val="0033CC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。”</a:t>
            </a:r>
            <a:endParaRPr lang="en-US" altLang="zh-CN" sz="2800" dirty="0">
              <a:solidFill>
                <a:srgbClr val="0033CC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2800" dirty="0">
                <a:latin typeface="Calibri" panose="020F0502020204030204" pitchFamily="34" charset="0"/>
                <a:ea typeface="宋体" panose="02010600030101010101" pitchFamily="2" charset="-122"/>
              </a:rPr>
              <a:t>          露西笑了，她记下妈妈的话，接着写道</a:t>
            </a:r>
            <a:r>
              <a:rPr lang="en-US" altLang="zh-CN" sz="2800" dirty="0">
                <a:latin typeface="Calibri" panose="020F0502020204030204" pitchFamily="34" charset="0"/>
                <a:ea typeface="宋体" panose="02010600030101010101" pitchFamily="2" charset="-122"/>
              </a:rPr>
              <a:t>:</a:t>
            </a:r>
            <a:r>
              <a:rPr lang="zh-CN" altLang="en-US" sz="2800" dirty="0">
                <a:latin typeface="Calibri" panose="020F050202020403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这样，我们就能自己修台灯了</a:t>
            </a:r>
            <a:r>
              <a:rPr lang="zh-CN" altLang="en-US" sz="2800" dirty="0">
                <a:latin typeface="Calibri" panose="020F0502020204030204" pitchFamily="34" charset="0"/>
                <a:ea typeface="宋体" panose="02010600030101010101" pitchFamily="2" charset="-122"/>
              </a:rPr>
              <a:t>。”</a:t>
            </a:r>
            <a:endParaRPr lang="en-US" altLang="zh-CN" sz="28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2800" dirty="0">
                <a:latin typeface="Calibri" panose="020F050202020403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2800" dirty="0">
                <a:solidFill>
                  <a:srgbClr val="0033CC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2800" b="1" dirty="0">
                <a:solidFill>
                  <a:srgbClr val="0033CC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还有，下个星期天我们去看电影</a:t>
            </a:r>
            <a:r>
              <a:rPr lang="zh-CN" altLang="en-US" sz="2800" dirty="0">
                <a:solidFill>
                  <a:srgbClr val="0033CC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。”</a:t>
            </a:r>
            <a:r>
              <a:rPr lang="zh-CN" altLang="en-US" sz="2800" dirty="0">
                <a:latin typeface="Calibri" panose="020F0502020204030204" pitchFamily="34" charset="0"/>
                <a:ea typeface="宋体" panose="02010600030101010101" pitchFamily="2" charset="-122"/>
              </a:rPr>
              <a:t>妈妈说。</a:t>
            </a:r>
            <a:endParaRPr lang="en-US" altLang="zh-CN" sz="28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2800" dirty="0">
                <a:latin typeface="Calibri" panose="020F0502020204030204" pitchFamily="34" charset="0"/>
                <a:ea typeface="宋体" panose="02010600030101010101" pitchFamily="2" charset="-122"/>
              </a:rPr>
              <a:t>       “</a:t>
            </a:r>
            <a:r>
              <a:rPr lang="zh-CN" altLang="en-US" sz="28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啊，太好啦</a:t>
            </a:r>
            <a:r>
              <a:rPr lang="zh-CN" altLang="en-US" sz="2800" dirty="0">
                <a:latin typeface="Calibri" panose="020F0502020204030204" pitchFamily="34" charset="0"/>
                <a:ea typeface="宋体" panose="02010600030101010101" pitchFamily="2" charset="-122"/>
              </a:rPr>
              <a:t>！”露西叫了起来。</a:t>
            </a:r>
            <a:endParaRPr lang="en-US" altLang="zh-CN" sz="28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2800" dirty="0">
                <a:latin typeface="Calibri" panose="020F0502020204030204" pitchFamily="34" charset="0"/>
                <a:ea typeface="宋体" panose="02010600030101010101" pitchFamily="2" charset="-122"/>
              </a:rPr>
              <a:t>       “</a:t>
            </a:r>
            <a:r>
              <a:rPr lang="zh-CN" altLang="en-US" sz="28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爸爸，我们天天想你</a:t>
            </a:r>
            <a:r>
              <a:rPr lang="zh-CN" altLang="en-US" sz="2800" dirty="0">
                <a:latin typeface="Calibri" panose="020F0502020204030204" pitchFamily="34" charset="0"/>
                <a:ea typeface="宋体" panose="02010600030101010101" pitchFamily="2" charset="-122"/>
              </a:rPr>
              <a:t>。”露西在信的结尾，画 了一大束鲜花。</a:t>
            </a:r>
            <a:endParaRPr lang="zh-CN" altLang="en-US" sz="28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5" name="Picture 39" descr="구름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95838" y="179388"/>
            <a:ext cx="682625" cy="363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6" name="Picture 40" descr="구름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5825" y="503238"/>
            <a:ext cx="1042988" cy="555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TextBox 3"/>
          <p:cNvSpPr txBox="1"/>
          <p:nvPr/>
        </p:nvSpPr>
        <p:spPr>
          <a:xfrm>
            <a:off x="1055688" y="1733550"/>
            <a:ext cx="6180137" cy="369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1508" name="TextBox 6"/>
          <p:cNvSpPr txBox="1"/>
          <p:nvPr/>
        </p:nvSpPr>
        <p:spPr>
          <a:xfrm>
            <a:off x="569913" y="1106488"/>
            <a:ext cx="7708900" cy="2554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en-US" altLang="zh-CN" sz="4000" dirty="0">
                <a:latin typeface="Calibri" panose="020F0502020204030204" pitchFamily="34" charset="0"/>
                <a:ea typeface="宋体" panose="02010600030101010101" pitchFamily="2" charset="-122"/>
              </a:rPr>
              <a:t>        </a:t>
            </a:r>
            <a:r>
              <a:rPr lang="zh-CN" altLang="zh-CN" sz="4000" dirty="0">
                <a:latin typeface="Calibri" panose="020F0502020204030204" pitchFamily="34" charset="0"/>
                <a:ea typeface="宋体" panose="02010600030101010101" pitchFamily="2" charset="-122"/>
              </a:rPr>
              <a:t>请同学们默读</a:t>
            </a:r>
            <a:r>
              <a:rPr lang="zh-CN" altLang="en-US" sz="4000" dirty="0">
                <a:latin typeface="Calibri" panose="020F0502020204030204" pitchFamily="34" charset="0"/>
                <a:ea typeface="宋体" panose="02010600030101010101" pitchFamily="2" charset="-122"/>
              </a:rPr>
              <a:t>课文</a:t>
            </a:r>
            <a:r>
              <a:rPr lang="zh-CN" altLang="zh-CN" sz="4000" dirty="0">
                <a:latin typeface="Calibri" panose="020F0502020204030204" pitchFamily="34" charset="0"/>
                <a:ea typeface="宋体" panose="02010600030101010101" pitchFamily="2" charset="-122"/>
              </a:rPr>
              <a:t>第</a:t>
            </a:r>
            <a:r>
              <a:rPr lang="en-US" altLang="zh-CN" sz="4000" dirty="0">
                <a:latin typeface="Calibri" panose="020F0502020204030204" pitchFamily="34" charset="0"/>
                <a:ea typeface="宋体" panose="02010600030101010101" pitchFamily="2" charset="-122"/>
              </a:rPr>
              <a:t>7---14</a:t>
            </a:r>
            <a:r>
              <a:rPr lang="zh-CN" altLang="zh-CN" sz="4000" dirty="0">
                <a:latin typeface="Calibri" panose="020F0502020204030204" pitchFamily="34" charset="0"/>
                <a:ea typeface="宋体" panose="02010600030101010101" pitchFamily="2" charset="-122"/>
              </a:rPr>
              <a:t>自然段，把露西写给爸爸的信的内容用“</a:t>
            </a:r>
            <a:r>
              <a:rPr lang="en-US" altLang="zh-CN" sz="4000" dirty="0">
                <a:latin typeface="Calibri" panose="020F0502020204030204" pitchFamily="34" charset="0"/>
                <a:ea typeface="宋体" panose="02010600030101010101" pitchFamily="2" charset="-122"/>
              </a:rPr>
              <a:t>               </a:t>
            </a:r>
            <a:r>
              <a:rPr lang="zh-CN" altLang="zh-CN" sz="4000" dirty="0">
                <a:latin typeface="Calibri" panose="020F0502020204030204" pitchFamily="34" charset="0"/>
                <a:ea typeface="宋体" panose="02010600030101010101" pitchFamily="2" charset="-122"/>
              </a:rPr>
              <a:t>”画下来</a:t>
            </a:r>
            <a:r>
              <a:rPr lang="zh-CN" altLang="en-US" sz="4000" dirty="0">
                <a:latin typeface="Calibri" panose="020F0502020204030204" pitchFamily="34" charset="0"/>
                <a:ea typeface="宋体" panose="02010600030101010101" pitchFamily="2" charset="-122"/>
              </a:rPr>
              <a:t>，然后四人小组合作完成学习单。</a:t>
            </a:r>
            <a:endParaRPr lang="zh-CN" altLang="zh-CN" sz="40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174875" y="2679700"/>
            <a:ext cx="181451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3" name="Picture 39" descr="구름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95838" y="179388"/>
            <a:ext cx="682625" cy="363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4" name="Picture 40" descr="구름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5825" y="503238"/>
            <a:ext cx="1042988" cy="555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TextBox 3"/>
          <p:cNvSpPr txBox="1"/>
          <p:nvPr/>
        </p:nvSpPr>
        <p:spPr>
          <a:xfrm>
            <a:off x="1055688" y="1733550"/>
            <a:ext cx="6180137" cy="369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3556" name="矩形 1"/>
          <p:cNvSpPr/>
          <p:nvPr/>
        </p:nvSpPr>
        <p:spPr>
          <a:xfrm>
            <a:off x="220663" y="1066800"/>
            <a:ext cx="8482012" cy="35401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000" b="1" dirty="0">
                <a:latin typeface="Calibri" panose="020F0502020204030204" pitchFamily="34" charset="0"/>
                <a:ea typeface="宋体" panose="02010600030101010101" pitchFamily="2" charset="-122"/>
              </a:rPr>
              <a:t>        </a:t>
            </a:r>
            <a:r>
              <a:rPr lang="zh-CN" altLang="zh-CN" sz="3200" b="1" dirty="0">
                <a:latin typeface="Calibri" panose="020F0502020204030204" pitchFamily="34" charset="0"/>
                <a:ea typeface="宋体" panose="02010600030101010101" pitchFamily="2" charset="-122"/>
              </a:rPr>
              <a:t>①亲爱的爸爸</a:t>
            </a:r>
            <a:r>
              <a:rPr lang="en-US" altLang="zh-CN" sz="3200" b="1" dirty="0">
                <a:latin typeface="Calibri" panose="020F0502020204030204" pitchFamily="34" charset="0"/>
                <a:ea typeface="宋体" panose="02010600030101010101" pitchFamily="2" charset="-122"/>
              </a:rPr>
              <a:t>…                  </a:t>
            </a:r>
            <a:r>
              <a:rPr lang="zh-CN" altLang="zh-CN" sz="3200" b="1" dirty="0">
                <a:latin typeface="Calibri" panose="020F0502020204030204" pitchFamily="34" charset="0"/>
                <a:ea typeface="宋体" panose="02010600030101010101" pitchFamily="2" charset="-122"/>
              </a:rPr>
              <a:t>②我们过得很好。</a:t>
            </a:r>
            <a:endParaRPr lang="zh-CN" altLang="zh-CN" sz="32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en-US" altLang="zh-CN" sz="3200" b="1" dirty="0">
                <a:latin typeface="Calibri" panose="020F0502020204030204" pitchFamily="34" charset="0"/>
                <a:ea typeface="宋体" panose="02010600030101010101" pitchFamily="2" charset="-122"/>
              </a:rPr>
              <a:t>     </a:t>
            </a:r>
            <a:r>
              <a:rPr lang="zh-CN" altLang="zh-CN" sz="3200" b="1" dirty="0">
                <a:latin typeface="Calibri" panose="020F0502020204030204" pitchFamily="34" charset="0"/>
                <a:ea typeface="宋体" panose="02010600030101010101" pitchFamily="2" charset="-122"/>
              </a:rPr>
              <a:t>③太阳闪闪发光。阳光下，我们的希比希又蹦又跳。</a:t>
            </a:r>
            <a:endParaRPr lang="zh-CN" altLang="zh-CN" sz="32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en-US" altLang="zh-CN" sz="3200" b="1" dirty="0">
                <a:latin typeface="Calibri" panose="020F0502020204030204" pitchFamily="34" charset="0"/>
                <a:ea typeface="宋体" panose="02010600030101010101" pitchFamily="2" charset="-122"/>
              </a:rPr>
              <a:t>     </a:t>
            </a:r>
            <a:r>
              <a:rPr lang="zh-CN" altLang="zh-CN" sz="3200" b="1" dirty="0">
                <a:latin typeface="Calibri" panose="020F0502020204030204" pitchFamily="34" charset="0"/>
                <a:ea typeface="宋体" panose="02010600030101010101" pitchFamily="2" charset="-122"/>
              </a:rPr>
              <a:t>④请爸爸告诉我们，螺丝刀放在哪儿了。</a:t>
            </a:r>
            <a:endParaRPr lang="zh-CN" altLang="zh-CN" sz="32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en-US" altLang="zh-CN" sz="3200" b="1" dirty="0">
                <a:latin typeface="Calibri" panose="020F0502020204030204" pitchFamily="34" charset="0"/>
                <a:ea typeface="宋体" panose="02010600030101010101" pitchFamily="2" charset="-122"/>
              </a:rPr>
              <a:t>     </a:t>
            </a:r>
            <a:r>
              <a:rPr lang="zh-CN" altLang="zh-CN" sz="3200" b="1" dirty="0">
                <a:latin typeface="Calibri" panose="020F0502020204030204" pitchFamily="34" charset="0"/>
                <a:ea typeface="宋体" panose="02010600030101010101" pitchFamily="2" charset="-122"/>
              </a:rPr>
              <a:t>⑤这样，我们就能自己修台灯了。</a:t>
            </a:r>
            <a:endParaRPr lang="zh-CN" altLang="zh-CN" sz="32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en-US" altLang="zh-CN" sz="3200" b="1" dirty="0">
                <a:latin typeface="Calibri" panose="020F0502020204030204" pitchFamily="34" charset="0"/>
                <a:ea typeface="宋体" panose="02010600030101010101" pitchFamily="2" charset="-122"/>
              </a:rPr>
              <a:t>     </a:t>
            </a:r>
            <a:r>
              <a:rPr lang="zh-CN" altLang="zh-CN" sz="3200" b="1" dirty="0">
                <a:latin typeface="Calibri" panose="020F0502020204030204" pitchFamily="34" charset="0"/>
                <a:ea typeface="宋体" panose="02010600030101010101" pitchFamily="2" charset="-122"/>
              </a:rPr>
              <a:t>⑥还有，下个星期天我们去看电影。</a:t>
            </a:r>
            <a:endParaRPr lang="zh-CN" altLang="zh-CN" sz="32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en-US" altLang="zh-CN" sz="3200" b="1" dirty="0">
                <a:latin typeface="Calibri" panose="020F0502020204030204" pitchFamily="34" charset="0"/>
                <a:ea typeface="宋体" panose="02010600030101010101" pitchFamily="2" charset="-122"/>
              </a:rPr>
              <a:t>     </a:t>
            </a:r>
            <a:r>
              <a:rPr lang="zh-CN" altLang="zh-CN" sz="3200" b="1" dirty="0">
                <a:latin typeface="Calibri" panose="020F0502020204030204" pitchFamily="34" charset="0"/>
                <a:ea typeface="宋体" panose="02010600030101010101" pitchFamily="2" charset="-122"/>
              </a:rPr>
              <a:t>⑦啊，太好</a:t>
            </a:r>
            <a:r>
              <a:rPr lang="zh-CN" altLang="en-US" sz="3200" b="1" dirty="0">
                <a:latin typeface="Calibri" panose="020F0502020204030204" pitchFamily="34" charset="0"/>
                <a:ea typeface="宋体" panose="02010600030101010101" pitchFamily="2" charset="-122"/>
              </a:rPr>
              <a:t>了！   </a:t>
            </a:r>
            <a:r>
              <a:rPr lang="en-US" altLang="zh-CN" sz="3200" b="1" dirty="0">
                <a:latin typeface="Calibri" panose="020F0502020204030204" pitchFamily="34" charset="0"/>
                <a:ea typeface="宋体" panose="02010600030101010101" pitchFamily="2" charset="-122"/>
              </a:rPr>
              <a:t>  </a:t>
            </a:r>
            <a:r>
              <a:rPr lang="zh-CN" altLang="zh-CN" sz="3200" b="1" dirty="0">
                <a:latin typeface="Calibri" panose="020F0502020204030204" pitchFamily="34" charset="0"/>
                <a:ea typeface="宋体" panose="02010600030101010101" pitchFamily="2" charset="-122"/>
              </a:rPr>
              <a:t>⑧爸爸，我们天天想你。</a:t>
            </a:r>
            <a:endParaRPr lang="zh-CN" altLang="zh-CN" sz="3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6575" y="4922838"/>
            <a:ext cx="8166100" cy="1200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36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学习单：（写序号）请把第二封信的内容按顺序写在（</a:t>
            </a:r>
            <a:r>
              <a:rPr lang="en-US" altLang="zh-CN" sz="36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                               </a:t>
            </a:r>
            <a:r>
              <a:rPr lang="zh-CN" altLang="zh-CN" sz="36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）里。</a:t>
            </a:r>
            <a:endParaRPr lang="zh-CN" altLang="zh-CN" sz="3600" b="1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863" y="4011613"/>
            <a:ext cx="3798887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32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⑦啊，太好</a:t>
            </a:r>
            <a:r>
              <a:rPr lang="zh-CN" altLang="en-US" sz="32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了！ </a:t>
            </a:r>
            <a:endParaRPr lang="zh-CN" altLang="en-US" sz="3200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83013" y="5522913"/>
            <a:ext cx="3611562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❶❷❸❹❺❻❽ </a:t>
            </a:r>
            <a:endParaRPr lang="zh-CN" altLang="en-US" sz="36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1" name="Picture 39" descr="구름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95838" y="179388"/>
            <a:ext cx="682625" cy="363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2" name="Picture 40" descr="구름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5825" y="503238"/>
            <a:ext cx="1042988" cy="555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3" name="TextBox 3"/>
          <p:cNvSpPr txBox="1"/>
          <p:nvPr/>
        </p:nvSpPr>
        <p:spPr>
          <a:xfrm>
            <a:off x="1055688" y="1733550"/>
            <a:ext cx="6180137" cy="369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5604" name="TextBox 1"/>
          <p:cNvSpPr txBox="1"/>
          <p:nvPr/>
        </p:nvSpPr>
        <p:spPr>
          <a:xfrm>
            <a:off x="349250" y="781050"/>
            <a:ext cx="7929563" cy="4400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Tx/>
            </a:pPr>
            <a:r>
              <a:rPr lang="zh-CN" altLang="zh-CN" sz="4000" dirty="0">
                <a:latin typeface="宋体" panose="02010600030101010101" pitchFamily="2" charset="-122"/>
                <a:ea typeface="宋体" panose="02010600030101010101" pitchFamily="2" charset="-122"/>
              </a:rPr>
              <a:t>亲爱的爸爸</a:t>
            </a:r>
            <a:r>
              <a:rPr lang="en-US" altLang="zh-CN" sz="4000" dirty="0"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endParaRPr lang="en-US" altLang="zh-CN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buSzTx/>
            </a:pPr>
            <a:r>
              <a:rPr lang="en-US" altLang="zh-CN" sz="40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4000" dirty="0">
                <a:latin typeface="宋体" panose="02010600030101010101" pitchFamily="2" charset="-122"/>
                <a:ea typeface="宋体" panose="02010600030101010101" pitchFamily="2" charset="-122"/>
              </a:rPr>
              <a:t>我们过得很好。太阳闪闪发光。阳光下，我们的希比希又蹦又跳。请您告诉我们，螺丝刀放在哪儿了。这样，我们就能自己修台灯了。还有，下个星期天我们去看电影。</a:t>
            </a:r>
            <a:endParaRPr lang="en-US" altLang="zh-CN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buSzTx/>
            </a:pPr>
            <a:r>
              <a:rPr lang="en-US" altLang="zh-CN" sz="40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4000" dirty="0">
                <a:latin typeface="宋体" panose="02010600030101010101" pitchFamily="2" charset="-122"/>
                <a:ea typeface="宋体" panose="02010600030101010101" pitchFamily="2" charset="-122"/>
              </a:rPr>
              <a:t>爸爸，我们天天想您。</a:t>
            </a:r>
            <a:endParaRPr lang="zh-CN" altLang="zh-CN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73313" y="1411288"/>
            <a:ext cx="3262312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Tx/>
            </a:pPr>
            <a:r>
              <a:rPr lang="zh-CN" altLang="zh-CN" sz="400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过得很好</a:t>
            </a:r>
            <a:endParaRPr lang="zh-CN" altLang="en-US" sz="4000" dirty="0">
              <a:solidFill>
                <a:srgbClr val="C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0" y="3249613"/>
            <a:ext cx="4081463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Tx/>
            </a:pPr>
            <a:r>
              <a:rPr lang="zh-CN" altLang="zh-CN" sz="400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自己修台灯</a:t>
            </a:r>
            <a:endParaRPr lang="zh-CN" altLang="en-US" sz="4000" dirty="0">
              <a:solidFill>
                <a:srgbClr val="C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21113" y="3856038"/>
            <a:ext cx="3440112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Tx/>
            </a:pPr>
            <a:r>
              <a:rPr lang="zh-CN" altLang="zh-CN" sz="400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我们去看电影</a:t>
            </a:r>
            <a:endParaRPr lang="zh-CN" altLang="en-US" sz="4000" dirty="0">
              <a:solidFill>
                <a:srgbClr val="C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51463" y="2008188"/>
            <a:ext cx="3532187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Tx/>
            </a:pPr>
            <a:r>
              <a:rPr lang="zh-CN" altLang="zh-CN" sz="4000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又蹦又跳</a:t>
            </a:r>
            <a:endParaRPr lang="zh-CN" altLang="en-US" sz="4000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5938" y="5364163"/>
            <a:ext cx="7596187" cy="9239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用“又</a:t>
            </a: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又</a:t>
            </a: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……”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写词语或句子。</a:t>
            </a:r>
            <a:endParaRPr lang="zh-CN" altLang="en-US" sz="36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49" name="Picture 39" descr="구름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95838" y="179388"/>
            <a:ext cx="682625" cy="363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0" name="Picture 40" descr="구름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5825" y="503238"/>
            <a:ext cx="1042988" cy="555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1" name="TextBox 3"/>
          <p:cNvSpPr txBox="1"/>
          <p:nvPr/>
        </p:nvSpPr>
        <p:spPr>
          <a:xfrm>
            <a:off x="1055688" y="1733550"/>
            <a:ext cx="6180137" cy="369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323850" y="914400"/>
          <a:ext cx="8496300" cy="5778500"/>
        </p:xfrm>
        <a:graphic>
          <a:graphicData uri="http://schemas.openxmlformats.org/drawingml/2006/table">
            <a:tbl>
              <a:tblPr/>
              <a:tblGrid>
                <a:gridCol w="4032142"/>
                <a:gridCol w="4464158"/>
              </a:tblGrid>
              <a:tr h="69091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700" b="1" dirty="0"/>
                        <a:t>第一封信</a:t>
                      </a:r>
                      <a:endParaRPr lang="zh-CN" altLang="en-US" sz="3700" b="1" dirty="0"/>
                    </a:p>
                  </a:txBody>
                  <a:tcPr marL="91433" marR="91433" marT="60964" marB="60964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700" b="1" dirty="0"/>
                        <a:t>第二封信</a:t>
                      </a:r>
                      <a:endParaRPr lang="zh-CN" altLang="en-US" sz="3700" b="1" dirty="0"/>
                    </a:p>
                  </a:txBody>
                  <a:tcPr marL="91433" marR="91433" marT="60964" marB="609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56176">
                <a:tc>
                  <a:txBody>
                    <a:bodyPr/>
                    <a:lstStyle/>
                    <a:p>
                      <a:endParaRPr lang="zh-CN" altLang="en-US" sz="3200" b="1" dirty="0"/>
                    </a:p>
                  </a:txBody>
                  <a:tcPr marL="91433" marR="91433" marT="60964" marB="609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200" b="1" dirty="0"/>
                    </a:p>
                  </a:txBody>
                  <a:tcPr marL="91433" marR="91433" marT="60964" marB="609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48207">
                <a:tc>
                  <a:txBody>
                    <a:bodyPr/>
                    <a:lstStyle/>
                    <a:p>
                      <a:endParaRPr lang="zh-CN" altLang="en-US" sz="3200" b="1" dirty="0"/>
                    </a:p>
                  </a:txBody>
                  <a:tcPr marL="91433" marR="91433" marT="60964" marB="609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200" b="1" dirty="0"/>
                    </a:p>
                  </a:txBody>
                  <a:tcPr marL="91433" marR="91433" marT="60964" marB="609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40239">
                <a:tc>
                  <a:txBody>
                    <a:bodyPr/>
                    <a:lstStyle/>
                    <a:p>
                      <a:endParaRPr lang="zh-CN" altLang="en-US" sz="3200" b="1" dirty="0"/>
                    </a:p>
                  </a:txBody>
                  <a:tcPr marL="91433" marR="91433" marT="60964" marB="609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200" b="1" dirty="0"/>
                    </a:p>
                  </a:txBody>
                  <a:tcPr marL="91433" marR="91433" marT="60964" marB="609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33327">
                <a:tc>
                  <a:txBody>
                    <a:bodyPr/>
                    <a:lstStyle/>
                    <a:p>
                      <a:endParaRPr lang="zh-CN" altLang="en-US" sz="3200" b="1" dirty="0"/>
                    </a:p>
                  </a:txBody>
                  <a:tcPr marL="91433" marR="91433" marT="60964" marB="609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200" b="1" dirty="0"/>
                    </a:p>
                  </a:txBody>
                  <a:tcPr marL="91433" marR="91433" marT="60964" marB="609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09633"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91433" marR="91433" marT="60964" marB="609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200" b="1" dirty="0"/>
                    </a:p>
                  </a:txBody>
                  <a:tcPr marL="91433" marR="91433" marT="60964" marB="609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755650" y="1573213"/>
            <a:ext cx="3095625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亲爱的爸爸，你不在，我们很不开心。</a:t>
            </a:r>
            <a:endParaRPr lang="zh-CN" altLang="en-US" sz="24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9750" y="2736850"/>
            <a:ext cx="3527425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solidFill>
                  <a:srgbClr val="0000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       以前每天早上你一边刮胡子，一边逗我玩。</a:t>
            </a:r>
            <a:endParaRPr lang="zh-CN" altLang="en-US" sz="24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88" y="5370513"/>
            <a:ext cx="4249737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solidFill>
                  <a:srgbClr val="0000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从早到晚，家里总是很冷清。</a:t>
            </a:r>
            <a:endParaRPr lang="zh-CN" altLang="en-US" sz="2400" b="1" dirty="0">
              <a:solidFill>
                <a:srgbClr val="0000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7050" y="4014788"/>
            <a:ext cx="3592513" cy="831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solidFill>
                  <a:srgbClr val="0000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      还有，家里的台灯坏了，我们修不好。</a:t>
            </a:r>
            <a:endParaRPr lang="zh-CN" altLang="en-US" sz="2400" b="1" dirty="0">
              <a:solidFill>
                <a:srgbClr val="0000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19588" y="5405438"/>
            <a:ext cx="4537075" cy="4619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还有，下个星期天我们去看电影。</a:t>
            </a:r>
            <a:endParaRPr lang="zh-CN" altLang="en-US" sz="2400" b="1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94213" y="2730500"/>
            <a:ext cx="3973512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       太阳闪闪发光。阳光下，我们的希比希又蹦又跳。</a:t>
            </a:r>
            <a:endParaRPr lang="zh-CN" altLang="en-US" sz="2400" b="1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2625" y="3836988"/>
            <a:ext cx="4248150" cy="1200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       请爸爸告诉我们，螺丝刀放在哪儿了。这样，我们就能自己修台灯了。</a:t>
            </a:r>
            <a:endParaRPr lang="zh-CN" altLang="en-US" sz="2400" b="1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14850" y="1785938"/>
            <a:ext cx="4248150" cy="4619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亲爱的爸爸，我们过得挺好。</a:t>
            </a:r>
            <a:endParaRPr lang="zh-CN" altLang="en-US" sz="2400" b="1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92625" y="6057900"/>
            <a:ext cx="3313113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爸爸，我们天天想你。</a:t>
            </a:r>
            <a:endParaRPr lang="zh-CN" altLang="en-US" sz="2400" b="1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2_Office 主题">
  <a:themeElements>
    <a:clrScheme name="自定义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974806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1820</Words>
  <Application>WPS 演示</Application>
  <PresentationFormat>全屏显示(4:3)</PresentationFormat>
  <Paragraphs>253</Paragraphs>
  <Slides>18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Arial</vt:lpstr>
      <vt:lpstr>宋体</vt:lpstr>
      <vt:lpstr>Wingdings</vt:lpstr>
      <vt:lpstr>Calibri</vt:lpstr>
      <vt:lpstr>Arial</vt:lpstr>
      <vt:lpstr>黑体</vt:lpstr>
      <vt:lpstr>楷体</vt:lpstr>
      <vt:lpstr>方正姚体</vt:lpstr>
      <vt:lpstr>Times New Roman</vt:lpstr>
      <vt:lpstr>微软雅黑</vt:lpstr>
      <vt:lpstr>Arial Unicode MS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1</cp:revision>
  <dcterms:created xsi:type="dcterms:W3CDTF">2021-08-01T00:46:20Z</dcterms:created>
  <dcterms:modified xsi:type="dcterms:W3CDTF">2021-08-01T00:46:21Z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